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4"/>
  </p:notesMasterIdLst>
  <p:sldIdLst>
    <p:sldId id="259" r:id="rId2"/>
    <p:sldId id="260" r:id="rId3"/>
  </p:sldIdLst>
  <p:sldSz cx="10691813" cy="7559675"/>
  <p:notesSz cx="6789738" cy="9929813"/>
  <p:embeddedFontLst>
    <p:embeddedFont>
      <p:font typeface="jf open 粉圓 1.0" panose="020F0500000000000000" pitchFamily="34" charset="-120"/>
      <p:regular r:id="rId5"/>
    </p:embeddedFont>
    <p:embeddedFont>
      <p:font typeface="Calibri" panose="020F0502020204030204" pitchFamily="34" charset="0"/>
      <p:regular r:id="rId6"/>
      <p:bold r:id="rId7"/>
      <p:italic r:id="rId8"/>
      <p:boldItalic r:id="rId9"/>
    </p:embeddedFont>
    <p:embeddedFont>
      <p:font typeface="Impact" panose="020B0806030902050204" pitchFamily="34" charset="0"/>
      <p:regular r:id="rId10"/>
    </p:embeddedFont>
    <p:embeddedFont>
      <p:font typeface="Roboto" pitchFamily="2" charset="0"/>
      <p:regular r:id="rId11"/>
      <p:bold r:id="rId12"/>
      <p:italic r:id="rId13"/>
      <p:boldItalic r:id="rId14"/>
    </p:embeddedFont>
    <p:embeddedFont>
      <p:font typeface="Roboto Condensed" pitchFamily="2" charset="0"/>
      <p:regular r:id="rId15"/>
      <p:bold r:id="rId16"/>
      <p:italic r:id="rId17"/>
      <p:boldItalic r:id="rId18"/>
    </p:embeddedFont>
  </p:embeddedFontLst>
  <p:defaultTextStyle>
    <a:defPPr>
      <a:defRPr lang="zh-TW"/>
    </a:defPPr>
    <a:lvl1pPr algn="l" defTabSz="993780" rtl="0" fontAlgn="base">
      <a:spcBef>
        <a:spcPct val="0"/>
      </a:spcBef>
      <a:spcAft>
        <a:spcPct val="0"/>
      </a:spcAft>
      <a:defRPr kumimoji="1" kern="1200">
        <a:solidFill>
          <a:schemeClr val="tx1"/>
        </a:solidFill>
        <a:latin typeface="Arial" charset="0"/>
        <a:ea typeface="新細明體" charset="-120"/>
        <a:cs typeface="+mn-cs"/>
      </a:defRPr>
    </a:lvl1pPr>
    <a:lvl2pPr marL="496026" indent="1729" algn="l" defTabSz="993780" rtl="0" fontAlgn="base">
      <a:spcBef>
        <a:spcPct val="0"/>
      </a:spcBef>
      <a:spcAft>
        <a:spcPct val="0"/>
      </a:spcAft>
      <a:defRPr kumimoji="1" kern="1200">
        <a:solidFill>
          <a:schemeClr val="tx1"/>
        </a:solidFill>
        <a:latin typeface="Arial" charset="0"/>
        <a:ea typeface="新細明體" charset="-120"/>
        <a:cs typeface="+mn-cs"/>
      </a:defRPr>
    </a:lvl2pPr>
    <a:lvl3pPr marL="993780" indent="1729" algn="l" defTabSz="993780" rtl="0" fontAlgn="base">
      <a:spcBef>
        <a:spcPct val="0"/>
      </a:spcBef>
      <a:spcAft>
        <a:spcPct val="0"/>
      </a:spcAft>
      <a:defRPr kumimoji="1" kern="1200">
        <a:solidFill>
          <a:schemeClr val="tx1"/>
        </a:solidFill>
        <a:latin typeface="Arial" charset="0"/>
        <a:ea typeface="新細明體" charset="-120"/>
        <a:cs typeface="+mn-cs"/>
      </a:defRPr>
    </a:lvl3pPr>
    <a:lvl4pPr marL="1491533" indent="1729" algn="l" defTabSz="993780" rtl="0" fontAlgn="base">
      <a:spcBef>
        <a:spcPct val="0"/>
      </a:spcBef>
      <a:spcAft>
        <a:spcPct val="0"/>
      </a:spcAft>
      <a:defRPr kumimoji="1" kern="1200">
        <a:solidFill>
          <a:schemeClr val="tx1"/>
        </a:solidFill>
        <a:latin typeface="Arial" charset="0"/>
        <a:ea typeface="新細明體" charset="-120"/>
        <a:cs typeface="+mn-cs"/>
      </a:defRPr>
    </a:lvl4pPr>
    <a:lvl5pPr marL="1989287" indent="1729" algn="l" defTabSz="993780" rtl="0" fontAlgn="base">
      <a:spcBef>
        <a:spcPct val="0"/>
      </a:spcBef>
      <a:spcAft>
        <a:spcPct val="0"/>
      </a:spcAft>
      <a:defRPr kumimoji="1" kern="1200">
        <a:solidFill>
          <a:schemeClr val="tx1"/>
        </a:solidFill>
        <a:latin typeface="Arial" charset="0"/>
        <a:ea typeface="新細明體" charset="-120"/>
        <a:cs typeface="+mn-cs"/>
      </a:defRPr>
    </a:lvl5pPr>
    <a:lvl6pPr marL="2488768" algn="l" defTabSz="995507" rtl="0" eaLnBrk="1" latinLnBrk="0" hangingPunct="1">
      <a:defRPr kumimoji="1" kern="1200">
        <a:solidFill>
          <a:schemeClr val="tx1"/>
        </a:solidFill>
        <a:latin typeface="Arial" charset="0"/>
        <a:ea typeface="新細明體" charset="-120"/>
        <a:cs typeface="+mn-cs"/>
      </a:defRPr>
    </a:lvl6pPr>
    <a:lvl7pPr marL="2986522" algn="l" defTabSz="995507" rtl="0" eaLnBrk="1" latinLnBrk="0" hangingPunct="1">
      <a:defRPr kumimoji="1" kern="1200">
        <a:solidFill>
          <a:schemeClr val="tx1"/>
        </a:solidFill>
        <a:latin typeface="Arial" charset="0"/>
        <a:ea typeface="新細明體" charset="-120"/>
        <a:cs typeface="+mn-cs"/>
      </a:defRPr>
    </a:lvl7pPr>
    <a:lvl8pPr marL="3484275" algn="l" defTabSz="995507" rtl="0" eaLnBrk="1" latinLnBrk="0" hangingPunct="1">
      <a:defRPr kumimoji="1" kern="1200">
        <a:solidFill>
          <a:schemeClr val="tx1"/>
        </a:solidFill>
        <a:latin typeface="Arial" charset="0"/>
        <a:ea typeface="新細明體" charset="-120"/>
        <a:cs typeface="+mn-cs"/>
      </a:defRPr>
    </a:lvl8pPr>
    <a:lvl9pPr marL="3982029" algn="l" defTabSz="995507" rtl="0" eaLnBrk="1" latinLnBrk="0" hangingPunct="1">
      <a:defRPr kumimoji="1" kern="1200">
        <a:solidFill>
          <a:schemeClr val="tx1"/>
        </a:solidFill>
        <a:latin typeface="Arial" charset="0"/>
        <a:ea typeface="新細明體" charset="-120"/>
        <a:cs typeface="+mn-cs"/>
      </a:defRPr>
    </a:lvl9pPr>
  </p:defaultTextStyle>
  <p:extLst>
    <p:ext uri="{EFAFB233-063F-42B5-8137-9DF3F51BA10A}">
      <p15:sldGuideLst xmlns:p15="http://schemas.microsoft.com/office/powerpoint/2012/main">
        <p15:guide id="1" orient="horz" pos="2381" userDrawn="1">
          <p15:clr>
            <a:srgbClr val="A4A3A4"/>
          </p15:clr>
        </p15:guide>
        <p15:guide id="2" pos="3368"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2F2F2"/>
    <a:srgbClr val="2C88A1"/>
    <a:srgbClr val="98BBD9"/>
    <a:srgbClr val="CD7219"/>
    <a:srgbClr val="A17864"/>
    <a:srgbClr val="3A1204"/>
    <a:srgbClr val="098983"/>
    <a:srgbClr val="00AC5E"/>
    <a:srgbClr val="DDE9F7"/>
    <a:srgbClr val="D7E5F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等深淺樣式 2 - 輔色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中等深淺樣式 2 - 輔色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5940675A-B579-460E-94D1-54222C63F5DA}" styleName="無樣式、表格格線">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C083E6E3-FA7D-4D7B-A595-EF9225AFEA82}" styleName="淺色樣式 1 - 輔色 3">
    <a:wholeTbl>
      <a:tcTxStyle>
        <a:fontRef idx="minor">
          <a:scrgbClr r="0" g="0" b="0"/>
        </a:fontRef>
        <a:schemeClr val="tx1"/>
      </a:tcTxStyle>
      <a:tcStyle>
        <a:tcBdr>
          <a:left>
            <a:ln>
              <a:noFill/>
            </a:ln>
          </a:left>
          <a:right>
            <a:ln>
              <a:noFill/>
            </a:ln>
          </a:right>
          <a:top>
            <a:ln w="12700" cmpd="sng">
              <a:solidFill>
                <a:schemeClr val="accent3"/>
              </a:solidFill>
            </a:ln>
          </a:top>
          <a:bottom>
            <a:ln w="12700" cmpd="sng">
              <a:solidFill>
                <a:schemeClr val="accent3"/>
              </a:solidFill>
            </a:ln>
          </a:bottom>
          <a:insideH>
            <a:ln>
              <a:noFill/>
            </a:ln>
          </a:insideH>
          <a:insideV>
            <a:ln>
              <a:noFill/>
            </a:ln>
          </a:insideV>
        </a:tcBdr>
        <a:fill>
          <a:noFill/>
        </a:fill>
      </a:tcStyle>
    </a:wholeTbl>
    <a:band1H>
      <a:tcStyle>
        <a:tcBdr/>
        <a:fill>
          <a:solidFill>
            <a:schemeClr val="accent3">
              <a:alpha val="20000"/>
            </a:schemeClr>
          </a:solidFill>
        </a:fill>
      </a:tcStyle>
    </a:band1H>
    <a:band2H>
      <a:tcStyle>
        <a:tcBdr/>
      </a:tcStyle>
    </a:band2H>
    <a:band1V>
      <a:tcStyle>
        <a:tcBdr/>
        <a:fill>
          <a:solidFill>
            <a:schemeClr val="accent3">
              <a:alpha val="20000"/>
            </a:schemeClr>
          </a:solidFill>
        </a:fill>
      </a:tcStyle>
    </a:band1V>
    <a:lastCol>
      <a:tcTxStyle b="on"/>
      <a:tcStyle>
        <a:tcBdr/>
      </a:tcStyle>
    </a:lastCol>
    <a:firstCol>
      <a:tcTxStyle b="on"/>
      <a:tcStyle>
        <a:tcBdr/>
      </a:tcStyle>
    </a:firstCol>
    <a:lastRow>
      <a:tcTxStyle b="on"/>
      <a:tcStyle>
        <a:tcBdr>
          <a:top>
            <a:ln w="12700" cmpd="sng">
              <a:solidFill>
                <a:schemeClr val="accent3"/>
              </a:solidFill>
            </a:ln>
          </a:top>
        </a:tcBdr>
        <a:fill>
          <a:noFill/>
        </a:fill>
      </a:tcStyle>
    </a:lastRow>
    <a:firstRow>
      <a:tcTxStyle b="on"/>
      <a:tcStyle>
        <a:tcBdr>
          <a:bottom>
            <a:ln w="12700" cmpd="sng">
              <a:solidFill>
                <a:schemeClr val="accent3"/>
              </a:solidFill>
            </a:ln>
          </a:bottom>
        </a:tcBdr>
        <a:fill>
          <a:noFill/>
        </a:fill>
      </a:tcStyle>
    </a:firstRow>
  </a:tblStyle>
  <a:tblStyle styleId="{85BE263C-DBD7-4A20-BB59-AAB30ACAA65A}" styleName="中等深淺樣式 3 - 輔色 2">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2"/>
          </a:solidFill>
        </a:fill>
      </a:tcStyle>
    </a:lastCol>
    <a:firstCol>
      <a:tcTxStyle b="on">
        <a:fontRef idx="minor">
          <a:scrgbClr r="0" g="0" b="0"/>
        </a:fontRef>
        <a:schemeClr val="lt1"/>
      </a:tcTxStyle>
      <a:tcStyle>
        <a:tcBdr/>
        <a:fill>
          <a:solidFill>
            <a:schemeClr val="accent2"/>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2"/>
          </a:solidFill>
        </a:fill>
      </a:tcStyle>
    </a:firstRow>
  </a:tblStyle>
  <a:tblStyle styleId="{2D5ABB26-0587-4C30-8999-92F81FD0307C}" styleName="無樣式、無格線">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佈景主題樣式 1 - 輔色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93296810-A885-4BE3-A3E7-6D5BEEA58F35}" styleName="中等深淺樣式 2 - 輔色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0505E3EF-67EA-436B-97B2-0124C06EBD24}" styleName="中等深淺樣式 4 - 輔色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ED083AE6-46FA-4A59-8FB0-9F97EB10719F}" styleName="淺色樣式 3 - 輔色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125E5076-3810-47DD-B79F-674D7AD40C01}" styleName="深色樣式 1 - 輔色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16D9F66E-5EB9-4882-86FB-DCBF35E3C3E4}" styleName="中等深淺樣式 4 - 輔色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w="12700" cmpd="sng">
              <a:solidFill>
                <a:schemeClr val="accent6"/>
              </a:solidFill>
            </a:ln>
          </a:insideV>
        </a:tcBdr>
        <a:fill>
          <a:solidFill>
            <a:schemeClr val="accent6">
              <a:tint val="20000"/>
            </a:schemeClr>
          </a:solidFill>
        </a:fill>
      </a:tcStyle>
    </a:wholeTbl>
    <a:band1H>
      <a:tcStyle>
        <a:tcBdr/>
        <a:fill>
          <a:solidFill>
            <a:schemeClr val="accent6">
              <a:tint val="40000"/>
            </a:schemeClr>
          </a:solidFill>
        </a:fill>
      </a:tcStyle>
    </a:band1H>
    <a:band1V>
      <a:tcStyle>
        <a:tcBdr/>
        <a:fill>
          <a:solidFill>
            <a:schemeClr val="accent6">
              <a:tint val="40000"/>
            </a:schemeClr>
          </a:solidFill>
        </a:fill>
      </a:tcStyle>
    </a:band1V>
    <a:lastCol>
      <a:tcTxStyle b="on"/>
      <a:tcStyle>
        <a:tcBdr/>
      </a:tcStyle>
    </a:lastCol>
    <a:firstCol>
      <a:tcTxStyle b="on"/>
      <a:tcStyle>
        <a:tcBdr/>
      </a:tcStyle>
    </a:firstCol>
    <a:lastRow>
      <a:tcTxStyle b="on"/>
      <a:tcStyle>
        <a:tcBdr>
          <a:top>
            <a:ln w="25400" cmpd="sng">
              <a:solidFill>
                <a:schemeClr val="accent6"/>
              </a:solidFill>
            </a:ln>
          </a:top>
        </a:tcBdr>
        <a:fill>
          <a:solidFill>
            <a:schemeClr val="accent6">
              <a:tint val="20000"/>
            </a:schemeClr>
          </a:solidFill>
        </a:fill>
      </a:tcStyle>
    </a:lastRow>
    <a:firstRow>
      <a:tcTxStyle b="on"/>
      <a:tcStyle>
        <a:tcBdr/>
        <a:fill>
          <a:solidFill>
            <a:schemeClr val="accent6">
              <a:tint val="20000"/>
            </a:schemeClr>
          </a:solidFill>
        </a:fill>
      </a:tcStyle>
    </a:firstRow>
  </a:tblStyle>
  <a:tblStyle styleId="{912C8C85-51F0-491E-9774-3900AFEF0FD7}" styleName="淺色樣式 2 - 輔色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405" autoAdjust="0"/>
    <p:restoredTop sz="91727" autoAdjust="0"/>
  </p:normalViewPr>
  <p:slideViewPr>
    <p:cSldViewPr>
      <p:cViewPr>
        <p:scale>
          <a:sx n="100" d="100"/>
          <a:sy n="100" d="100"/>
        </p:scale>
        <p:origin x="666" y="168"/>
      </p:cViewPr>
      <p:guideLst>
        <p:guide orient="horz" pos="2381"/>
        <p:guide pos="3368"/>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4.fntdata"/><Relationship Id="rId13" Type="http://schemas.openxmlformats.org/officeDocument/2006/relationships/font" Target="fonts/font9.fntdata"/><Relationship Id="rId18" Type="http://schemas.openxmlformats.org/officeDocument/2006/relationships/font" Target="fonts/font14.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12.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5" Type="http://schemas.openxmlformats.org/officeDocument/2006/relationships/font" Target="fonts/font1.fntdata"/><Relationship Id="rId15" Type="http://schemas.openxmlformats.org/officeDocument/2006/relationships/font" Target="fonts/font11.fntdata"/><Relationship Id="rId10" Type="http://schemas.openxmlformats.org/officeDocument/2006/relationships/font" Target="fonts/font6.fntdata"/><Relationship Id="rId19"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tableStyles" Target="tableStyles.xml"/></Relationships>
</file>

<file path=ppt/media/image1.png>
</file>

<file path=ppt/media/image10.jpeg>
</file>

<file path=ppt/media/image11.jpeg>
</file>

<file path=ppt/media/image12.jpeg>
</file>

<file path=ppt/media/image13.png>
</file>

<file path=ppt/media/image14.jpeg>
</file>

<file path=ppt/media/image15.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頁首版面配置區 1"/>
          <p:cNvSpPr>
            <a:spLocks noGrp="1"/>
          </p:cNvSpPr>
          <p:nvPr>
            <p:ph type="hdr" sz="quarter"/>
          </p:nvPr>
        </p:nvSpPr>
        <p:spPr>
          <a:xfrm>
            <a:off x="0" y="0"/>
            <a:ext cx="2942960" cy="496967"/>
          </a:xfrm>
          <a:prstGeom prst="rect">
            <a:avLst/>
          </a:prstGeom>
        </p:spPr>
        <p:txBody>
          <a:bodyPr vert="horz" lIns="91266" tIns="45633" rIns="91266" bIns="45633" rtlCol="0"/>
          <a:lstStyle>
            <a:lvl1pPr algn="l" defTabSz="914329" fontAlgn="auto">
              <a:spcBef>
                <a:spcPts val="0"/>
              </a:spcBef>
              <a:spcAft>
                <a:spcPts val="0"/>
              </a:spcAft>
              <a:defRPr kumimoji="0" sz="1200">
                <a:latin typeface="+mn-lt"/>
                <a:ea typeface="+mn-ea"/>
              </a:defRPr>
            </a:lvl1pPr>
          </a:lstStyle>
          <a:p>
            <a:pPr>
              <a:defRPr/>
            </a:pPr>
            <a:endParaRPr lang="zh-TW" altLang="en-US"/>
          </a:p>
        </p:txBody>
      </p:sp>
      <p:sp>
        <p:nvSpPr>
          <p:cNvPr id="3" name="日期版面配置區 2"/>
          <p:cNvSpPr>
            <a:spLocks noGrp="1"/>
          </p:cNvSpPr>
          <p:nvPr>
            <p:ph type="dt" idx="1"/>
          </p:nvPr>
        </p:nvSpPr>
        <p:spPr>
          <a:xfrm>
            <a:off x="3845193" y="0"/>
            <a:ext cx="2942960" cy="496967"/>
          </a:xfrm>
          <a:prstGeom prst="rect">
            <a:avLst/>
          </a:prstGeom>
        </p:spPr>
        <p:txBody>
          <a:bodyPr vert="horz" lIns="91266" tIns="45633" rIns="91266" bIns="45633" rtlCol="0"/>
          <a:lstStyle>
            <a:lvl1pPr algn="r" defTabSz="914329" fontAlgn="auto">
              <a:spcBef>
                <a:spcPts val="0"/>
              </a:spcBef>
              <a:spcAft>
                <a:spcPts val="0"/>
              </a:spcAft>
              <a:defRPr kumimoji="0" sz="1200" smtClean="0">
                <a:latin typeface="+mn-lt"/>
                <a:ea typeface="+mn-ea"/>
              </a:defRPr>
            </a:lvl1pPr>
          </a:lstStyle>
          <a:p>
            <a:pPr>
              <a:defRPr/>
            </a:pPr>
            <a:fld id="{F73E21E6-C0B3-4938-AB8C-CA730E30ABEF}" type="datetimeFigureOut">
              <a:rPr lang="zh-TW" altLang="en-US"/>
              <a:pPr>
                <a:defRPr/>
              </a:pPr>
              <a:t>2020/06/21</a:t>
            </a:fld>
            <a:endParaRPr lang="zh-TW" altLang="en-US"/>
          </a:p>
        </p:txBody>
      </p:sp>
      <p:sp>
        <p:nvSpPr>
          <p:cNvPr id="4" name="投影片圖像版面配置區 3"/>
          <p:cNvSpPr>
            <a:spLocks noGrp="1" noRot="1" noChangeAspect="1"/>
          </p:cNvSpPr>
          <p:nvPr>
            <p:ph type="sldImg" idx="2"/>
          </p:nvPr>
        </p:nvSpPr>
        <p:spPr>
          <a:xfrm>
            <a:off x="762000" y="744538"/>
            <a:ext cx="5265738" cy="3722687"/>
          </a:xfrm>
          <a:prstGeom prst="rect">
            <a:avLst/>
          </a:prstGeom>
          <a:noFill/>
          <a:ln w="12700">
            <a:solidFill>
              <a:prstClr val="black"/>
            </a:solidFill>
          </a:ln>
        </p:spPr>
        <p:txBody>
          <a:bodyPr vert="horz" lIns="91266" tIns="45633" rIns="91266" bIns="45633" rtlCol="0" anchor="ctr"/>
          <a:lstStyle/>
          <a:p>
            <a:pPr lvl="0"/>
            <a:endParaRPr lang="zh-TW" altLang="en-US" noProof="0"/>
          </a:p>
        </p:txBody>
      </p:sp>
      <p:sp>
        <p:nvSpPr>
          <p:cNvPr id="5" name="備忘稿版面配置區 4"/>
          <p:cNvSpPr>
            <a:spLocks noGrp="1"/>
          </p:cNvSpPr>
          <p:nvPr>
            <p:ph type="body" sz="quarter" idx="3"/>
          </p:nvPr>
        </p:nvSpPr>
        <p:spPr>
          <a:xfrm>
            <a:off x="678657" y="4717218"/>
            <a:ext cx="5432425" cy="4467940"/>
          </a:xfrm>
          <a:prstGeom prst="rect">
            <a:avLst/>
          </a:prstGeom>
        </p:spPr>
        <p:txBody>
          <a:bodyPr vert="horz" lIns="91266" tIns="45633" rIns="91266" bIns="45633" rtlCol="0"/>
          <a:lstStyle/>
          <a:p>
            <a:pPr lvl="0"/>
            <a:r>
              <a:rPr lang="zh-TW" altLang="en-US" noProof="0"/>
              <a:t>按一下以編輯母片文字樣式</a:t>
            </a:r>
          </a:p>
          <a:p>
            <a:pPr lvl="1"/>
            <a:r>
              <a:rPr lang="zh-TW" altLang="en-US" noProof="0"/>
              <a:t>第二層</a:t>
            </a:r>
          </a:p>
          <a:p>
            <a:pPr lvl="2"/>
            <a:r>
              <a:rPr lang="zh-TW" altLang="en-US" noProof="0"/>
              <a:t>第三層</a:t>
            </a:r>
          </a:p>
          <a:p>
            <a:pPr lvl="3"/>
            <a:r>
              <a:rPr lang="zh-TW" altLang="en-US" noProof="0"/>
              <a:t>第四層</a:t>
            </a:r>
          </a:p>
          <a:p>
            <a:pPr lvl="4"/>
            <a:r>
              <a:rPr lang="zh-TW" altLang="en-US" noProof="0"/>
              <a:t>第五層</a:t>
            </a:r>
          </a:p>
        </p:txBody>
      </p:sp>
      <p:sp>
        <p:nvSpPr>
          <p:cNvPr id="6" name="頁尾版面配置區 5"/>
          <p:cNvSpPr>
            <a:spLocks noGrp="1"/>
          </p:cNvSpPr>
          <p:nvPr>
            <p:ph type="ftr" sz="quarter" idx="4"/>
          </p:nvPr>
        </p:nvSpPr>
        <p:spPr>
          <a:xfrm>
            <a:off x="0" y="9431259"/>
            <a:ext cx="2942960" cy="496967"/>
          </a:xfrm>
          <a:prstGeom prst="rect">
            <a:avLst/>
          </a:prstGeom>
        </p:spPr>
        <p:txBody>
          <a:bodyPr vert="horz" lIns="91266" tIns="45633" rIns="91266" bIns="45633" rtlCol="0" anchor="b"/>
          <a:lstStyle>
            <a:lvl1pPr algn="l" defTabSz="914329" fontAlgn="auto">
              <a:spcBef>
                <a:spcPts val="0"/>
              </a:spcBef>
              <a:spcAft>
                <a:spcPts val="0"/>
              </a:spcAft>
              <a:defRPr kumimoji="0" sz="1200">
                <a:latin typeface="+mn-lt"/>
                <a:ea typeface="+mn-ea"/>
              </a:defRPr>
            </a:lvl1pPr>
          </a:lstStyle>
          <a:p>
            <a:pPr>
              <a:defRPr/>
            </a:pPr>
            <a:endParaRPr lang="zh-TW" altLang="en-US"/>
          </a:p>
        </p:txBody>
      </p:sp>
      <p:sp>
        <p:nvSpPr>
          <p:cNvPr id="7" name="投影片編號版面配置區 6"/>
          <p:cNvSpPr>
            <a:spLocks noGrp="1"/>
          </p:cNvSpPr>
          <p:nvPr>
            <p:ph type="sldNum" sz="quarter" idx="5"/>
          </p:nvPr>
        </p:nvSpPr>
        <p:spPr>
          <a:xfrm>
            <a:off x="3845193" y="9431259"/>
            <a:ext cx="2942960" cy="496967"/>
          </a:xfrm>
          <a:prstGeom prst="rect">
            <a:avLst/>
          </a:prstGeom>
        </p:spPr>
        <p:txBody>
          <a:bodyPr vert="horz" lIns="91266" tIns="45633" rIns="91266" bIns="45633" rtlCol="0" anchor="b"/>
          <a:lstStyle>
            <a:lvl1pPr algn="r" defTabSz="914329" fontAlgn="auto">
              <a:spcBef>
                <a:spcPts val="0"/>
              </a:spcBef>
              <a:spcAft>
                <a:spcPts val="0"/>
              </a:spcAft>
              <a:defRPr kumimoji="0" sz="1200" smtClean="0">
                <a:latin typeface="+mn-lt"/>
                <a:ea typeface="+mn-ea"/>
              </a:defRPr>
            </a:lvl1pPr>
          </a:lstStyle>
          <a:p>
            <a:pPr>
              <a:defRPr/>
            </a:pPr>
            <a:fld id="{E032B9AA-ABCB-42E6-BB92-BCD0C7C22C3E}" type="slidenum">
              <a:rPr lang="zh-TW" altLang="en-US"/>
              <a:pPr>
                <a:defRPr/>
              </a:pPr>
              <a:t>‹#›</a:t>
            </a:fld>
            <a:endParaRPr lang="zh-TW" altLang="en-US"/>
          </a:p>
        </p:txBody>
      </p:sp>
    </p:spTree>
    <p:extLst>
      <p:ext uri="{BB962C8B-B14F-4D97-AF65-F5344CB8AC3E}">
        <p14:creationId xmlns:p14="http://schemas.microsoft.com/office/powerpoint/2010/main" val="1329549052"/>
      </p:ext>
    </p:extLst>
  </p:cSld>
  <p:clrMap bg1="lt1" tx1="dk1" bg2="lt2" tx2="dk2" accent1="accent1" accent2="accent2" accent3="accent3" accent4="accent4" accent5="accent5" accent6="accent6" hlink="hlink" folHlink="folHlink"/>
  <p:notesStyle>
    <a:lvl1pPr algn="l" defTabSz="993780" rtl="0" fontAlgn="base">
      <a:spcBef>
        <a:spcPct val="30000"/>
      </a:spcBef>
      <a:spcAft>
        <a:spcPct val="0"/>
      </a:spcAft>
      <a:defRPr sz="1306" kern="1200">
        <a:solidFill>
          <a:schemeClr val="tx1"/>
        </a:solidFill>
        <a:latin typeface="+mn-lt"/>
        <a:ea typeface="+mn-ea"/>
        <a:cs typeface="+mn-cs"/>
      </a:defRPr>
    </a:lvl1pPr>
    <a:lvl2pPr marL="496026" algn="l" defTabSz="993780" rtl="0" fontAlgn="base">
      <a:spcBef>
        <a:spcPct val="30000"/>
      </a:spcBef>
      <a:spcAft>
        <a:spcPct val="0"/>
      </a:spcAft>
      <a:defRPr sz="1306" kern="1200">
        <a:solidFill>
          <a:schemeClr val="tx1"/>
        </a:solidFill>
        <a:latin typeface="+mn-lt"/>
        <a:ea typeface="+mn-ea"/>
        <a:cs typeface="+mn-cs"/>
      </a:defRPr>
    </a:lvl2pPr>
    <a:lvl3pPr marL="993780" algn="l" defTabSz="993780" rtl="0" fontAlgn="base">
      <a:spcBef>
        <a:spcPct val="30000"/>
      </a:spcBef>
      <a:spcAft>
        <a:spcPct val="0"/>
      </a:spcAft>
      <a:defRPr sz="1306" kern="1200">
        <a:solidFill>
          <a:schemeClr val="tx1"/>
        </a:solidFill>
        <a:latin typeface="+mn-lt"/>
        <a:ea typeface="+mn-ea"/>
        <a:cs typeface="+mn-cs"/>
      </a:defRPr>
    </a:lvl3pPr>
    <a:lvl4pPr marL="1491533" algn="l" defTabSz="993780" rtl="0" fontAlgn="base">
      <a:spcBef>
        <a:spcPct val="30000"/>
      </a:spcBef>
      <a:spcAft>
        <a:spcPct val="0"/>
      </a:spcAft>
      <a:defRPr sz="1306" kern="1200">
        <a:solidFill>
          <a:schemeClr val="tx1"/>
        </a:solidFill>
        <a:latin typeface="+mn-lt"/>
        <a:ea typeface="+mn-ea"/>
        <a:cs typeface="+mn-cs"/>
      </a:defRPr>
    </a:lvl4pPr>
    <a:lvl5pPr marL="1989287" algn="l" defTabSz="993780" rtl="0" fontAlgn="base">
      <a:spcBef>
        <a:spcPct val="30000"/>
      </a:spcBef>
      <a:spcAft>
        <a:spcPct val="0"/>
      </a:spcAft>
      <a:defRPr sz="1306" kern="1200">
        <a:solidFill>
          <a:schemeClr val="tx1"/>
        </a:solidFill>
        <a:latin typeface="+mn-lt"/>
        <a:ea typeface="+mn-ea"/>
        <a:cs typeface="+mn-cs"/>
      </a:defRPr>
    </a:lvl5pPr>
    <a:lvl6pPr marL="2488576" algn="l" defTabSz="995430" rtl="0" eaLnBrk="1" latinLnBrk="0" hangingPunct="1">
      <a:defRPr sz="1306" kern="1200">
        <a:solidFill>
          <a:schemeClr val="tx1"/>
        </a:solidFill>
        <a:latin typeface="+mn-lt"/>
        <a:ea typeface="+mn-ea"/>
        <a:cs typeface="+mn-cs"/>
      </a:defRPr>
    </a:lvl6pPr>
    <a:lvl7pPr marL="2986290" algn="l" defTabSz="995430" rtl="0" eaLnBrk="1" latinLnBrk="0" hangingPunct="1">
      <a:defRPr sz="1306" kern="1200">
        <a:solidFill>
          <a:schemeClr val="tx1"/>
        </a:solidFill>
        <a:latin typeface="+mn-lt"/>
        <a:ea typeface="+mn-ea"/>
        <a:cs typeface="+mn-cs"/>
      </a:defRPr>
    </a:lvl7pPr>
    <a:lvl8pPr marL="3484007" algn="l" defTabSz="995430" rtl="0" eaLnBrk="1" latinLnBrk="0" hangingPunct="1">
      <a:defRPr sz="1306" kern="1200">
        <a:solidFill>
          <a:schemeClr val="tx1"/>
        </a:solidFill>
        <a:latin typeface="+mn-lt"/>
        <a:ea typeface="+mn-ea"/>
        <a:cs typeface="+mn-cs"/>
      </a:defRPr>
    </a:lvl8pPr>
    <a:lvl9pPr marL="3981721" algn="l" defTabSz="995430" rtl="0" eaLnBrk="1" latinLnBrk="0" hangingPunct="1">
      <a:defRPr sz="1306"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p:cNvSpPr>
            <a:spLocks noGrp="1"/>
          </p:cNvSpPr>
          <p:nvPr>
            <p:ph type="ctrTitle"/>
          </p:nvPr>
        </p:nvSpPr>
        <p:spPr>
          <a:xfrm>
            <a:off x="801886" y="2348402"/>
            <a:ext cx="9088041" cy="1620430"/>
          </a:xfrm>
        </p:spPr>
        <p:txBody>
          <a:bodyPr/>
          <a:lstStyle/>
          <a:p>
            <a:r>
              <a:rPr lang="zh-TW" altLang="en-US"/>
              <a:t>按一下以編輯母片標題樣式</a:t>
            </a:r>
          </a:p>
        </p:txBody>
      </p:sp>
      <p:sp>
        <p:nvSpPr>
          <p:cNvPr id="3" name="副標題 2"/>
          <p:cNvSpPr>
            <a:spLocks noGrp="1"/>
          </p:cNvSpPr>
          <p:nvPr>
            <p:ph type="subTitle" idx="1"/>
          </p:nvPr>
        </p:nvSpPr>
        <p:spPr>
          <a:xfrm>
            <a:off x="1603772" y="4283817"/>
            <a:ext cx="7484269" cy="1931917"/>
          </a:xfrm>
        </p:spPr>
        <p:txBody>
          <a:bodyPr/>
          <a:lstStyle>
            <a:lvl1pPr marL="0" indent="0" algn="ctr">
              <a:buNone/>
              <a:defRPr>
                <a:solidFill>
                  <a:schemeClr val="tx1">
                    <a:tint val="75000"/>
                  </a:schemeClr>
                </a:solidFill>
              </a:defRPr>
            </a:lvl1pPr>
            <a:lvl2pPr marL="457164" indent="0" algn="ctr">
              <a:buNone/>
              <a:defRPr>
                <a:solidFill>
                  <a:schemeClr val="tx1">
                    <a:tint val="75000"/>
                  </a:schemeClr>
                </a:solidFill>
              </a:defRPr>
            </a:lvl2pPr>
            <a:lvl3pPr marL="914329" indent="0" algn="ctr">
              <a:buNone/>
              <a:defRPr>
                <a:solidFill>
                  <a:schemeClr val="tx1">
                    <a:tint val="75000"/>
                  </a:schemeClr>
                </a:solidFill>
              </a:defRPr>
            </a:lvl3pPr>
            <a:lvl4pPr marL="1371494" indent="0" algn="ctr">
              <a:buNone/>
              <a:defRPr>
                <a:solidFill>
                  <a:schemeClr val="tx1">
                    <a:tint val="75000"/>
                  </a:schemeClr>
                </a:solidFill>
              </a:defRPr>
            </a:lvl4pPr>
            <a:lvl5pPr marL="1828658" indent="0" algn="ctr">
              <a:buNone/>
              <a:defRPr>
                <a:solidFill>
                  <a:schemeClr val="tx1">
                    <a:tint val="75000"/>
                  </a:schemeClr>
                </a:solidFill>
              </a:defRPr>
            </a:lvl5pPr>
            <a:lvl6pPr marL="2285823" indent="0" algn="ctr">
              <a:buNone/>
              <a:defRPr>
                <a:solidFill>
                  <a:schemeClr val="tx1">
                    <a:tint val="75000"/>
                  </a:schemeClr>
                </a:solidFill>
              </a:defRPr>
            </a:lvl6pPr>
            <a:lvl7pPr marL="2742987" indent="0" algn="ctr">
              <a:buNone/>
              <a:defRPr>
                <a:solidFill>
                  <a:schemeClr val="tx1">
                    <a:tint val="75000"/>
                  </a:schemeClr>
                </a:solidFill>
              </a:defRPr>
            </a:lvl7pPr>
            <a:lvl8pPr marL="3200153" indent="0" algn="ctr">
              <a:buNone/>
              <a:defRPr>
                <a:solidFill>
                  <a:schemeClr val="tx1">
                    <a:tint val="75000"/>
                  </a:schemeClr>
                </a:solidFill>
              </a:defRPr>
            </a:lvl8pPr>
            <a:lvl9pPr marL="3657317" indent="0" algn="ctr">
              <a:buNone/>
              <a:defRPr>
                <a:solidFill>
                  <a:schemeClr val="tx1">
                    <a:tint val="75000"/>
                  </a:schemeClr>
                </a:solidFill>
              </a:defRPr>
            </a:lvl9pPr>
          </a:lstStyle>
          <a:p>
            <a:r>
              <a:rPr lang="zh-TW" altLang="en-US"/>
              <a:t>按一下以編輯母片副標題樣式</a:t>
            </a:r>
          </a:p>
        </p:txBody>
      </p:sp>
      <p:sp>
        <p:nvSpPr>
          <p:cNvPr id="4" name="日期版面配置區 3"/>
          <p:cNvSpPr>
            <a:spLocks noGrp="1"/>
          </p:cNvSpPr>
          <p:nvPr>
            <p:ph type="dt" sz="half" idx="10"/>
          </p:nvPr>
        </p:nvSpPr>
        <p:spPr/>
        <p:txBody>
          <a:bodyPr/>
          <a:lstStyle>
            <a:lvl1pPr>
              <a:defRPr/>
            </a:lvl1pPr>
          </a:lstStyle>
          <a:p>
            <a:pPr>
              <a:defRPr/>
            </a:pPr>
            <a:fld id="{1EBB6725-3B1A-4004-8403-2EA3CF44D21F}" type="datetimeFigureOut">
              <a:rPr lang="zh-TW" altLang="en-US"/>
              <a:pPr>
                <a:defRPr/>
              </a:pPr>
              <a:t>2020/06/21</a:t>
            </a:fld>
            <a:endParaRPr lang="zh-TW" altLang="en-US"/>
          </a:p>
        </p:txBody>
      </p:sp>
      <p:sp>
        <p:nvSpPr>
          <p:cNvPr id="5" name="頁尾版面配置區 4"/>
          <p:cNvSpPr>
            <a:spLocks noGrp="1"/>
          </p:cNvSpPr>
          <p:nvPr>
            <p:ph type="ftr" sz="quarter" idx="11"/>
          </p:nvPr>
        </p:nvSpPr>
        <p:spPr/>
        <p:txBody>
          <a:bodyPr/>
          <a:lstStyle>
            <a:lvl1pPr>
              <a:defRPr/>
            </a:lvl1pPr>
          </a:lstStyle>
          <a:p>
            <a:pPr>
              <a:defRPr/>
            </a:pPr>
            <a:endParaRPr lang="zh-TW" altLang="en-US"/>
          </a:p>
        </p:txBody>
      </p:sp>
      <p:sp>
        <p:nvSpPr>
          <p:cNvPr id="6" name="投影片編號版面配置區 5"/>
          <p:cNvSpPr>
            <a:spLocks noGrp="1"/>
          </p:cNvSpPr>
          <p:nvPr>
            <p:ph type="sldNum" sz="quarter" idx="12"/>
          </p:nvPr>
        </p:nvSpPr>
        <p:spPr/>
        <p:txBody>
          <a:bodyPr/>
          <a:lstStyle>
            <a:lvl1pPr>
              <a:defRPr/>
            </a:lvl1pPr>
          </a:lstStyle>
          <a:p>
            <a:pPr>
              <a:defRPr/>
            </a:pPr>
            <a:fld id="{B6CFD159-B466-4937-9F4F-FDB805015ED4}" type="slidenum">
              <a:rPr lang="zh-TW" altLang="en-US"/>
              <a:pPr>
                <a:defRPr/>
              </a:pPr>
              <a:t>‹#›</a:t>
            </a:fld>
            <a:endParaRPr lang="zh-TW"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直排文字版面配置區 2"/>
          <p:cNvSpPr>
            <a:spLocks noGrp="1"/>
          </p:cNvSpPr>
          <p:nvPr>
            <p:ph type="body" orient="vert" idx="1"/>
          </p:nvPr>
        </p:nvSpPr>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lvl1pPr>
              <a:defRPr/>
            </a:lvl1pPr>
          </a:lstStyle>
          <a:p>
            <a:pPr>
              <a:defRPr/>
            </a:pPr>
            <a:fld id="{9146B812-93F9-4D9F-A366-741FE6D5AC1C}" type="datetimeFigureOut">
              <a:rPr lang="zh-TW" altLang="en-US"/>
              <a:pPr>
                <a:defRPr/>
              </a:pPr>
              <a:t>2020/06/21</a:t>
            </a:fld>
            <a:endParaRPr lang="zh-TW" altLang="en-US"/>
          </a:p>
        </p:txBody>
      </p:sp>
      <p:sp>
        <p:nvSpPr>
          <p:cNvPr id="5" name="頁尾版面配置區 4"/>
          <p:cNvSpPr>
            <a:spLocks noGrp="1"/>
          </p:cNvSpPr>
          <p:nvPr>
            <p:ph type="ftr" sz="quarter" idx="11"/>
          </p:nvPr>
        </p:nvSpPr>
        <p:spPr/>
        <p:txBody>
          <a:bodyPr/>
          <a:lstStyle>
            <a:lvl1pPr>
              <a:defRPr/>
            </a:lvl1pPr>
          </a:lstStyle>
          <a:p>
            <a:pPr>
              <a:defRPr/>
            </a:pPr>
            <a:endParaRPr lang="zh-TW" altLang="en-US"/>
          </a:p>
        </p:txBody>
      </p:sp>
      <p:sp>
        <p:nvSpPr>
          <p:cNvPr id="6" name="投影片編號版面配置區 5"/>
          <p:cNvSpPr>
            <a:spLocks noGrp="1"/>
          </p:cNvSpPr>
          <p:nvPr>
            <p:ph type="sldNum" sz="quarter" idx="12"/>
          </p:nvPr>
        </p:nvSpPr>
        <p:spPr/>
        <p:txBody>
          <a:bodyPr/>
          <a:lstStyle>
            <a:lvl1pPr>
              <a:defRPr/>
            </a:lvl1pPr>
          </a:lstStyle>
          <a:p>
            <a:pPr>
              <a:defRPr/>
            </a:pPr>
            <a:fld id="{2D713E4E-BFC3-46B7-9025-967C948A9BFF}" type="slidenum">
              <a:rPr lang="zh-TW" altLang="en-US"/>
              <a:pPr>
                <a:defRPr/>
              </a:pPr>
              <a:t>‹#›</a:t>
            </a:fld>
            <a:endParaRPr lang="zh-TW"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p:cNvSpPr>
            <a:spLocks noGrp="1"/>
          </p:cNvSpPr>
          <p:nvPr>
            <p:ph type="title" orient="vert"/>
          </p:nvPr>
        </p:nvSpPr>
        <p:spPr>
          <a:xfrm>
            <a:off x="7751564" y="302740"/>
            <a:ext cx="2405658" cy="6450223"/>
          </a:xfrm>
        </p:spPr>
        <p:txBody>
          <a:bodyPr vert="eaVert"/>
          <a:lstStyle/>
          <a:p>
            <a:r>
              <a:rPr lang="zh-TW" altLang="en-US"/>
              <a:t>按一下以編輯母片標題樣式</a:t>
            </a:r>
          </a:p>
        </p:txBody>
      </p:sp>
      <p:sp>
        <p:nvSpPr>
          <p:cNvPr id="3" name="直排文字版面配置區 2"/>
          <p:cNvSpPr>
            <a:spLocks noGrp="1"/>
          </p:cNvSpPr>
          <p:nvPr>
            <p:ph type="body" orient="vert" idx="1"/>
          </p:nvPr>
        </p:nvSpPr>
        <p:spPr>
          <a:xfrm>
            <a:off x="534591" y="302740"/>
            <a:ext cx="7038777" cy="6450223"/>
          </a:xfrm>
        </p:spPr>
        <p:txBody>
          <a:bodyPr vert="eaVert"/>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lvl1pPr>
              <a:defRPr/>
            </a:lvl1pPr>
          </a:lstStyle>
          <a:p>
            <a:pPr>
              <a:defRPr/>
            </a:pPr>
            <a:fld id="{D9915434-3E82-4869-A29C-4B79329DBFEA}" type="datetimeFigureOut">
              <a:rPr lang="zh-TW" altLang="en-US"/>
              <a:pPr>
                <a:defRPr/>
              </a:pPr>
              <a:t>2020/06/21</a:t>
            </a:fld>
            <a:endParaRPr lang="zh-TW" altLang="en-US"/>
          </a:p>
        </p:txBody>
      </p:sp>
      <p:sp>
        <p:nvSpPr>
          <p:cNvPr id="5" name="頁尾版面配置區 4"/>
          <p:cNvSpPr>
            <a:spLocks noGrp="1"/>
          </p:cNvSpPr>
          <p:nvPr>
            <p:ph type="ftr" sz="quarter" idx="11"/>
          </p:nvPr>
        </p:nvSpPr>
        <p:spPr/>
        <p:txBody>
          <a:bodyPr/>
          <a:lstStyle>
            <a:lvl1pPr>
              <a:defRPr/>
            </a:lvl1pPr>
          </a:lstStyle>
          <a:p>
            <a:pPr>
              <a:defRPr/>
            </a:pPr>
            <a:endParaRPr lang="zh-TW" altLang="en-US"/>
          </a:p>
        </p:txBody>
      </p:sp>
      <p:sp>
        <p:nvSpPr>
          <p:cNvPr id="6" name="投影片編號版面配置區 5"/>
          <p:cNvSpPr>
            <a:spLocks noGrp="1"/>
          </p:cNvSpPr>
          <p:nvPr>
            <p:ph type="sldNum" sz="quarter" idx="12"/>
          </p:nvPr>
        </p:nvSpPr>
        <p:spPr/>
        <p:txBody>
          <a:bodyPr/>
          <a:lstStyle>
            <a:lvl1pPr>
              <a:defRPr/>
            </a:lvl1pPr>
          </a:lstStyle>
          <a:p>
            <a:pPr>
              <a:defRPr/>
            </a:pPr>
            <a:fld id="{AD9F3B76-0C30-46F0-B988-3DEE110CE3FE}" type="slidenum">
              <a:rPr lang="zh-TW" altLang="en-US"/>
              <a:pPr>
                <a:defRPr/>
              </a:pPr>
              <a:t>‹#›</a:t>
            </a:fld>
            <a:endParaRPr lang="zh-TW"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idx="1"/>
          </p:nvPr>
        </p:nvSpPr>
        <p:spPr/>
        <p:txBody>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10"/>
          </p:nvPr>
        </p:nvSpPr>
        <p:spPr/>
        <p:txBody>
          <a:bodyPr/>
          <a:lstStyle>
            <a:lvl1pPr>
              <a:defRPr/>
            </a:lvl1pPr>
          </a:lstStyle>
          <a:p>
            <a:pPr>
              <a:defRPr/>
            </a:pPr>
            <a:fld id="{799E9F4B-1BDE-476C-AB0B-D7F926A5E442}" type="datetimeFigureOut">
              <a:rPr lang="zh-TW" altLang="en-US"/>
              <a:pPr>
                <a:defRPr/>
              </a:pPr>
              <a:t>2020/06/21</a:t>
            </a:fld>
            <a:endParaRPr lang="zh-TW" altLang="en-US"/>
          </a:p>
        </p:txBody>
      </p:sp>
      <p:sp>
        <p:nvSpPr>
          <p:cNvPr id="5" name="頁尾版面配置區 4"/>
          <p:cNvSpPr>
            <a:spLocks noGrp="1"/>
          </p:cNvSpPr>
          <p:nvPr>
            <p:ph type="ftr" sz="quarter" idx="11"/>
          </p:nvPr>
        </p:nvSpPr>
        <p:spPr/>
        <p:txBody>
          <a:bodyPr/>
          <a:lstStyle>
            <a:lvl1pPr>
              <a:defRPr/>
            </a:lvl1pPr>
          </a:lstStyle>
          <a:p>
            <a:pPr>
              <a:defRPr/>
            </a:pPr>
            <a:endParaRPr lang="zh-TW" altLang="en-US"/>
          </a:p>
        </p:txBody>
      </p:sp>
      <p:sp>
        <p:nvSpPr>
          <p:cNvPr id="6" name="投影片編號版面配置區 5"/>
          <p:cNvSpPr>
            <a:spLocks noGrp="1"/>
          </p:cNvSpPr>
          <p:nvPr>
            <p:ph type="sldNum" sz="quarter" idx="12"/>
          </p:nvPr>
        </p:nvSpPr>
        <p:spPr/>
        <p:txBody>
          <a:bodyPr/>
          <a:lstStyle>
            <a:lvl1pPr>
              <a:defRPr/>
            </a:lvl1pPr>
          </a:lstStyle>
          <a:p>
            <a:pPr>
              <a:defRPr/>
            </a:pPr>
            <a:fld id="{F752E90F-989B-46DD-B9D2-09A9D7452A08}" type="slidenum">
              <a:rPr lang="zh-TW" altLang="en-US"/>
              <a:pPr>
                <a:defRPr/>
              </a:pPr>
              <a:t>‹#›</a:t>
            </a:fld>
            <a:endParaRPr lang="zh-TW"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p:cNvSpPr>
            <a:spLocks noGrp="1"/>
          </p:cNvSpPr>
          <p:nvPr>
            <p:ph type="title"/>
          </p:nvPr>
        </p:nvSpPr>
        <p:spPr>
          <a:xfrm>
            <a:off x="844580" y="4857794"/>
            <a:ext cx="9088041" cy="1501435"/>
          </a:xfrm>
        </p:spPr>
        <p:txBody>
          <a:bodyPr anchor="t"/>
          <a:lstStyle>
            <a:lvl1pPr algn="l">
              <a:defRPr sz="4000" b="1" cap="all"/>
            </a:lvl1pPr>
          </a:lstStyle>
          <a:p>
            <a:r>
              <a:rPr lang="zh-TW" altLang="en-US"/>
              <a:t>按一下以編輯母片標題樣式</a:t>
            </a:r>
          </a:p>
        </p:txBody>
      </p:sp>
      <p:sp>
        <p:nvSpPr>
          <p:cNvPr id="3" name="文字版面配置區 2"/>
          <p:cNvSpPr>
            <a:spLocks noGrp="1"/>
          </p:cNvSpPr>
          <p:nvPr>
            <p:ph type="body" idx="1"/>
          </p:nvPr>
        </p:nvSpPr>
        <p:spPr>
          <a:xfrm>
            <a:off x="844580" y="3204114"/>
            <a:ext cx="9088041" cy="1653678"/>
          </a:xfrm>
        </p:spPr>
        <p:txBody>
          <a:bodyPr anchor="b"/>
          <a:lstStyle>
            <a:lvl1pPr marL="0" indent="0">
              <a:buNone/>
              <a:defRPr sz="2000">
                <a:solidFill>
                  <a:schemeClr val="tx1">
                    <a:tint val="75000"/>
                  </a:schemeClr>
                </a:solidFill>
              </a:defRPr>
            </a:lvl1pPr>
            <a:lvl2pPr marL="457164" indent="0">
              <a:buNone/>
              <a:defRPr sz="1800">
                <a:solidFill>
                  <a:schemeClr val="tx1">
                    <a:tint val="75000"/>
                  </a:schemeClr>
                </a:solidFill>
              </a:defRPr>
            </a:lvl2pPr>
            <a:lvl3pPr marL="914329" indent="0">
              <a:buNone/>
              <a:defRPr sz="1600">
                <a:solidFill>
                  <a:schemeClr val="tx1">
                    <a:tint val="75000"/>
                  </a:schemeClr>
                </a:solidFill>
              </a:defRPr>
            </a:lvl3pPr>
            <a:lvl4pPr marL="1371494" indent="0">
              <a:buNone/>
              <a:defRPr sz="1400">
                <a:solidFill>
                  <a:schemeClr val="tx1">
                    <a:tint val="75000"/>
                  </a:schemeClr>
                </a:solidFill>
              </a:defRPr>
            </a:lvl4pPr>
            <a:lvl5pPr marL="1828658" indent="0">
              <a:buNone/>
              <a:defRPr sz="1400">
                <a:solidFill>
                  <a:schemeClr val="tx1">
                    <a:tint val="75000"/>
                  </a:schemeClr>
                </a:solidFill>
              </a:defRPr>
            </a:lvl5pPr>
            <a:lvl6pPr marL="2285823" indent="0">
              <a:buNone/>
              <a:defRPr sz="1400">
                <a:solidFill>
                  <a:schemeClr val="tx1">
                    <a:tint val="75000"/>
                  </a:schemeClr>
                </a:solidFill>
              </a:defRPr>
            </a:lvl6pPr>
            <a:lvl7pPr marL="2742987" indent="0">
              <a:buNone/>
              <a:defRPr sz="1400">
                <a:solidFill>
                  <a:schemeClr val="tx1">
                    <a:tint val="75000"/>
                  </a:schemeClr>
                </a:solidFill>
              </a:defRPr>
            </a:lvl7pPr>
            <a:lvl8pPr marL="3200153" indent="0">
              <a:buNone/>
              <a:defRPr sz="1400">
                <a:solidFill>
                  <a:schemeClr val="tx1">
                    <a:tint val="75000"/>
                  </a:schemeClr>
                </a:solidFill>
              </a:defRPr>
            </a:lvl8pPr>
            <a:lvl9pPr marL="3657317" indent="0">
              <a:buNone/>
              <a:defRPr sz="1400">
                <a:solidFill>
                  <a:schemeClr val="tx1">
                    <a:tint val="75000"/>
                  </a:schemeClr>
                </a:solidFill>
              </a:defRPr>
            </a:lvl9pPr>
          </a:lstStyle>
          <a:p>
            <a:pPr lvl="0"/>
            <a:r>
              <a:rPr lang="zh-TW" altLang="en-US"/>
              <a:t>按一下以編輯母片文字樣式</a:t>
            </a:r>
          </a:p>
        </p:txBody>
      </p:sp>
      <p:sp>
        <p:nvSpPr>
          <p:cNvPr id="4" name="日期版面配置區 3"/>
          <p:cNvSpPr>
            <a:spLocks noGrp="1"/>
          </p:cNvSpPr>
          <p:nvPr>
            <p:ph type="dt" sz="half" idx="10"/>
          </p:nvPr>
        </p:nvSpPr>
        <p:spPr/>
        <p:txBody>
          <a:bodyPr/>
          <a:lstStyle>
            <a:lvl1pPr>
              <a:defRPr/>
            </a:lvl1pPr>
          </a:lstStyle>
          <a:p>
            <a:pPr>
              <a:defRPr/>
            </a:pPr>
            <a:fld id="{16142528-B073-4016-B68C-E492C38DDB25}" type="datetimeFigureOut">
              <a:rPr lang="zh-TW" altLang="en-US"/>
              <a:pPr>
                <a:defRPr/>
              </a:pPr>
              <a:t>2020/06/21</a:t>
            </a:fld>
            <a:endParaRPr lang="zh-TW" altLang="en-US"/>
          </a:p>
        </p:txBody>
      </p:sp>
      <p:sp>
        <p:nvSpPr>
          <p:cNvPr id="5" name="頁尾版面配置區 4"/>
          <p:cNvSpPr>
            <a:spLocks noGrp="1"/>
          </p:cNvSpPr>
          <p:nvPr>
            <p:ph type="ftr" sz="quarter" idx="11"/>
          </p:nvPr>
        </p:nvSpPr>
        <p:spPr/>
        <p:txBody>
          <a:bodyPr/>
          <a:lstStyle>
            <a:lvl1pPr>
              <a:defRPr/>
            </a:lvl1pPr>
          </a:lstStyle>
          <a:p>
            <a:pPr>
              <a:defRPr/>
            </a:pPr>
            <a:endParaRPr lang="zh-TW" altLang="en-US"/>
          </a:p>
        </p:txBody>
      </p:sp>
      <p:sp>
        <p:nvSpPr>
          <p:cNvPr id="6" name="投影片編號版面配置區 5"/>
          <p:cNvSpPr>
            <a:spLocks noGrp="1"/>
          </p:cNvSpPr>
          <p:nvPr>
            <p:ph type="sldNum" sz="quarter" idx="12"/>
          </p:nvPr>
        </p:nvSpPr>
        <p:spPr/>
        <p:txBody>
          <a:bodyPr/>
          <a:lstStyle>
            <a:lvl1pPr>
              <a:defRPr/>
            </a:lvl1pPr>
          </a:lstStyle>
          <a:p>
            <a:pPr>
              <a:defRPr/>
            </a:pPr>
            <a:fld id="{AC27329E-B7EE-42F0-A951-D6F1D6B792A4}" type="slidenum">
              <a:rPr lang="zh-TW" altLang="en-US"/>
              <a:pPr>
                <a:defRPr/>
              </a:pPr>
              <a:t>‹#›</a:t>
            </a:fld>
            <a:endParaRPr lang="zh-TW"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項物件">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內容版面配置區 2"/>
          <p:cNvSpPr>
            <a:spLocks noGrp="1"/>
          </p:cNvSpPr>
          <p:nvPr>
            <p:ph sz="half" idx="1"/>
          </p:nvPr>
        </p:nvSpPr>
        <p:spPr>
          <a:xfrm>
            <a:off x="534591" y="1763926"/>
            <a:ext cx="4722217" cy="49890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p:cNvSpPr>
            <a:spLocks noGrp="1"/>
          </p:cNvSpPr>
          <p:nvPr>
            <p:ph sz="half" idx="2"/>
          </p:nvPr>
        </p:nvSpPr>
        <p:spPr>
          <a:xfrm>
            <a:off x="5435005" y="1763926"/>
            <a:ext cx="4722217" cy="4989036"/>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3"/>
          <p:cNvSpPr>
            <a:spLocks noGrp="1"/>
          </p:cNvSpPr>
          <p:nvPr>
            <p:ph type="dt" sz="half" idx="10"/>
          </p:nvPr>
        </p:nvSpPr>
        <p:spPr/>
        <p:txBody>
          <a:bodyPr/>
          <a:lstStyle>
            <a:lvl1pPr>
              <a:defRPr/>
            </a:lvl1pPr>
          </a:lstStyle>
          <a:p>
            <a:pPr>
              <a:defRPr/>
            </a:pPr>
            <a:fld id="{58AD5816-6949-496B-80BE-F64C6AC9B7E2}" type="datetimeFigureOut">
              <a:rPr lang="zh-TW" altLang="en-US"/>
              <a:pPr>
                <a:defRPr/>
              </a:pPr>
              <a:t>2020/06/21</a:t>
            </a:fld>
            <a:endParaRPr lang="zh-TW" altLang="en-US"/>
          </a:p>
        </p:txBody>
      </p:sp>
      <p:sp>
        <p:nvSpPr>
          <p:cNvPr id="6" name="頁尾版面配置區 4"/>
          <p:cNvSpPr>
            <a:spLocks noGrp="1"/>
          </p:cNvSpPr>
          <p:nvPr>
            <p:ph type="ftr" sz="quarter" idx="11"/>
          </p:nvPr>
        </p:nvSpPr>
        <p:spPr/>
        <p:txBody>
          <a:bodyPr/>
          <a:lstStyle>
            <a:lvl1pPr>
              <a:defRPr/>
            </a:lvl1pPr>
          </a:lstStyle>
          <a:p>
            <a:pPr>
              <a:defRPr/>
            </a:pPr>
            <a:endParaRPr lang="zh-TW" altLang="en-US"/>
          </a:p>
        </p:txBody>
      </p:sp>
      <p:sp>
        <p:nvSpPr>
          <p:cNvPr id="7" name="投影片編號版面配置區 5"/>
          <p:cNvSpPr>
            <a:spLocks noGrp="1"/>
          </p:cNvSpPr>
          <p:nvPr>
            <p:ph type="sldNum" sz="quarter" idx="12"/>
          </p:nvPr>
        </p:nvSpPr>
        <p:spPr/>
        <p:txBody>
          <a:bodyPr/>
          <a:lstStyle>
            <a:lvl1pPr>
              <a:defRPr/>
            </a:lvl1pPr>
          </a:lstStyle>
          <a:p>
            <a:pPr>
              <a:defRPr/>
            </a:pPr>
            <a:fld id="{0DEB8B31-2147-43C4-85CC-5076AF281D3B}" type="slidenum">
              <a:rPr lang="zh-TW" altLang="en-US"/>
              <a:pPr>
                <a:defRPr/>
              </a:pPr>
              <a:t>‹#›</a:t>
            </a:fld>
            <a:endParaRPr lang="zh-TW"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對">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lvl1pPr>
              <a:defRPr/>
            </a:lvl1pPr>
          </a:lstStyle>
          <a:p>
            <a:r>
              <a:rPr lang="zh-TW" altLang="en-US"/>
              <a:t>按一下以編輯母片標題樣式</a:t>
            </a:r>
          </a:p>
        </p:txBody>
      </p:sp>
      <p:sp>
        <p:nvSpPr>
          <p:cNvPr id="3" name="文字版面配置區 2"/>
          <p:cNvSpPr>
            <a:spLocks noGrp="1"/>
          </p:cNvSpPr>
          <p:nvPr>
            <p:ph type="body" idx="1"/>
          </p:nvPr>
        </p:nvSpPr>
        <p:spPr>
          <a:xfrm>
            <a:off x="534592" y="1692178"/>
            <a:ext cx="4724074" cy="705219"/>
          </a:xfrm>
        </p:spPr>
        <p:txBody>
          <a:bodyPr anchor="b"/>
          <a:lstStyle>
            <a:lvl1pPr marL="0" indent="0">
              <a:buNone/>
              <a:defRPr sz="2400" b="1"/>
            </a:lvl1pPr>
            <a:lvl2pPr marL="457164" indent="0">
              <a:buNone/>
              <a:defRPr sz="2000" b="1"/>
            </a:lvl2pPr>
            <a:lvl3pPr marL="914329" indent="0">
              <a:buNone/>
              <a:defRPr sz="1800" b="1"/>
            </a:lvl3pPr>
            <a:lvl4pPr marL="1371494" indent="0">
              <a:buNone/>
              <a:defRPr sz="1600" b="1"/>
            </a:lvl4pPr>
            <a:lvl5pPr marL="1828658" indent="0">
              <a:buNone/>
              <a:defRPr sz="1600" b="1"/>
            </a:lvl5pPr>
            <a:lvl6pPr marL="2285823" indent="0">
              <a:buNone/>
              <a:defRPr sz="1600" b="1"/>
            </a:lvl6pPr>
            <a:lvl7pPr marL="2742987" indent="0">
              <a:buNone/>
              <a:defRPr sz="1600" b="1"/>
            </a:lvl7pPr>
            <a:lvl8pPr marL="3200153" indent="0">
              <a:buNone/>
              <a:defRPr sz="1600" b="1"/>
            </a:lvl8pPr>
            <a:lvl9pPr marL="3657317" indent="0">
              <a:buNone/>
              <a:defRPr sz="1600" b="1"/>
            </a:lvl9pPr>
          </a:lstStyle>
          <a:p>
            <a:pPr lvl="0"/>
            <a:r>
              <a:rPr lang="zh-TW" altLang="en-US"/>
              <a:t>按一下以編輯母片文字樣式</a:t>
            </a:r>
          </a:p>
        </p:txBody>
      </p:sp>
      <p:sp>
        <p:nvSpPr>
          <p:cNvPr id="4" name="內容版面配置區 3"/>
          <p:cNvSpPr>
            <a:spLocks noGrp="1"/>
          </p:cNvSpPr>
          <p:nvPr>
            <p:ph sz="half" idx="2"/>
          </p:nvPr>
        </p:nvSpPr>
        <p:spPr>
          <a:xfrm>
            <a:off x="534592" y="2397397"/>
            <a:ext cx="4724074" cy="43555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p:cNvSpPr>
            <a:spLocks noGrp="1"/>
          </p:cNvSpPr>
          <p:nvPr>
            <p:ph type="body" sz="quarter" idx="3"/>
          </p:nvPr>
        </p:nvSpPr>
        <p:spPr>
          <a:xfrm>
            <a:off x="5431293" y="1692178"/>
            <a:ext cx="4725930" cy="705219"/>
          </a:xfrm>
        </p:spPr>
        <p:txBody>
          <a:bodyPr anchor="b"/>
          <a:lstStyle>
            <a:lvl1pPr marL="0" indent="0">
              <a:buNone/>
              <a:defRPr sz="2400" b="1"/>
            </a:lvl1pPr>
            <a:lvl2pPr marL="457164" indent="0">
              <a:buNone/>
              <a:defRPr sz="2000" b="1"/>
            </a:lvl2pPr>
            <a:lvl3pPr marL="914329" indent="0">
              <a:buNone/>
              <a:defRPr sz="1800" b="1"/>
            </a:lvl3pPr>
            <a:lvl4pPr marL="1371494" indent="0">
              <a:buNone/>
              <a:defRPr sz="1600" b="1"/>
            </a:lvl4pPr>
            <a:lvl5pPr marL="1828658" indent="0">
              <a:buNone/>
              <a:defRPr sz="1600" b="1"/>
            </a:lvl5pPr>
            <a:lvl6pPr marL="2285823" indent="0">
              <a:buNone/>
              <a:defRPr sz="1600" b="1"/>
            </a:lvl6pPr>
            <a:lvl7pPr marL="2742987" indent="0">
              <a:buNone/>
              <a:defRPr sz="1600" b="1"/>
            </a:lvl7pPr>
            <a:lvl8pPr marL="3200153" indent="0">
              <a:buNone/>
              <a:defRPr sz="1600" b="1"/>
            </a:lvl8pPr>
            <a:lvl9pPr marL="3657317" indent="0">
              <a:buNone/>
              <a:defRPr sz="1600" b="1"/>
            </a:lvl9pPr>
          </a:lstStyle>
          <a:p>
            <a:pPr lvl="0"/>
            <a:r>
              <a:rPr lang="zh-TW" altLang="en-US"/>
              <a:t>按一下以編輯母片文字樣式</a:t>
            </a:r>
          </a:p>
        </p:txBody>
      </p:sp>
      <p:sp>
        <p:nvSpPr>
          <p:cNvPr id="6" name="內容版面配置區 5"/>
          <p:cNvSpPr>
            <a:spLocks noGrp="1"/>
          </p:cNvSpPr>
          <p:nvPr>
            <p:ph sz="quarter" idx="4"/>
          </p:nvPr>
        </p:nvSpPr>
        <p:spPr>
          <a:xfrm>
            <a:off x="5431293" y="2397397"/>
            <a:ext cx="4725930" cy="43555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3"/>
          <p:cNvSpPr>
            <a:spLocks noGrp="1"/>
          </p:cNvSpPr>
          <p:nvPr>
            <p:ph type="dt" sz="half" idx="10"/>
          </p:nvPr>
        </p:nvSpPr>
        <p:spPr/>
        <p:txBody>
          <a:bodyPr/>
          <a:lstStyle>
            <a:lvl1pPr>
              <a:defRPr/>
            </a:lvl1pPr>
          </a:lstStyle>
          <a:p>
            <a:pPr>
              <a:defRPr/>
            </a:pPr>
            <a:fld id="{C9B2DBFB-FA8D-4155-ADF3-C20F0CE6018D}" type="datetimeFigureOut">
              <a:rPr lang="zh-TW" altLang="en-US"/>
              <a:pPr>
                <a:defRPr/>
              </a:pPr>
              <a:t>2020/06/21</a:t>
            </a:fld>
            <a:endParaRPr lang="zh-TW" altLang="en-US"/>
          </a:p>
        </p:txBody>
      </p:sp>
      <p:sp>
        <p:nvSpPr>
          <p:cNvPr id="8" name="頁尾版面配置區 4"/>
          <p:cNvSpPr>
            <a:spLocks noGrp="1"/>
          </p:cNvSpPr>
          <p:nvPr>
            <p:ph type="ftr" sz="quarter" idx="11"/>
          </p:nvPr>
        </p:nvSpPr>
        <p:spPr/>
        <p:txBody>
          <a:bodyPr/>
          <a:lstStyle>
            <a:lvl1pPr>
              <a:defRPr/>
            </a:lvl1pPr>
          </a:lstStyle>
          <a:p>
            <a:pPr>
              <a:defRPr/>
            </a:pPr>
            <a:endParaRPr lang="zh-TW" altLang="en-US"/>
          </a:p>
        </p:txBody>
      </p:sp>
      <p:sp>
        <p:nvSpPr>
          <p:cNvPr id="9" name="投影片編號版面配置區 5"/>
          <p:cNvSpPr>
            <a:spLocks noGrp="1"/>
          </p:cNvSpPr>
          <p:nvPr>
            <p:ph type="sldNum" sz="quarter" idx="12"/>
          </p:nvPr>
        </p:nvSpPr>
        <p:spPr/>
        <p:txBody>
          <a:bodyPr/>
          <a:lstStyle>
            <a:lvl1pPr>
              <a:defRPr/>
            </a:lvl1pPr>
          </a:lstStyle>
          <a:p>
            <a:pPr>
              <a:defRPr/>
            </a:pPr>
            <a:fld id="{4A4E5E59-A700-484B-8682-A5650136F307}" type="slidenum">
              <a:rPr lang="zh-TW" altLang="en-US"/>
              <a:pPr>
                <a:defRPr/>
              </a:pPr>
              <a:t>‹#›</a:t>
            </a:fld>
            <a:endParaRPr lang="zh-TW"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p:cNvSpPr>
            <a:spLocks noGrp="1"/>
          </p:cNvSpPr>
          <p:nvPr>
            <p:ph type="title"/>
          </p:nvPr>
        </p:nvSpPr>
        <p:spPr/>
        <p:txBody>
          <a:bodyPr/>
          <a:lstStyle/>
          <a:p>
            <a:r>
              <a:rPr lang="zh-TW" altLang="en-US"/>
              <a:t>按一下以編輯母片標題樣式</a:t>
            </a:r>
          </a:p>
        </p:txBody>
      </p:sp>
      <p:sp>
        <p:nvSpPr>
          <p:cNvPr id="3" name="日期版面配置區 3"/>
          <p:cNvSpPr>
            <a:spLocks noGrp="1"/>
          </p:cNvSpPr>
          <p:nvPr>
            <p:ph type="dt" sz="half" idx="10"/>
          </p:nvPr>
        </p:nvSpPr>
        <p:spPr/>
        <p:txBody>
          <a:bodyPr/>
          <a:lstStyle>
            <a:lvl1pPr>
              <a:defRPr/>
            </a:lvl1pPr>
          </a:lstStyle>
          <a:p>
            <a:pPr>
              <a:defRPr/>
            </a:pPr>
            <a:fld id="{964C88FF-9BAE-4C75-B687-29FF3C1F3BC4}" type="datetimeFigureOut">
              <a:rPr lang="zh-TW" altLang="en-US"/>
              <a:pPr>
                <a:defRPr/>
              </a:pPr>
              <a:t>2020/06/21</a:t>
            </a:fld>
            <a:endParaRPr lang="zh-TW" altLang="en-US"/>
          </a:p>
        </p:txBody>
      </p:sp>
      <p:sp>
        <p:nvSpPr>
          <p:cNvPr id="4" name="頁尾版面配置區 4"/>
          <p:cNvSpPr>
            <a:spLocks noGrp="1"/>
          </p:cNvSpPr>
          <p:nvPr>
            <p:ph type="ftr" sz="quarter" idx="11"/>
          </p:nvPr>
        </p:nvSpPr>
        <p:spPr/>
        <p:txBody>
          <a:bodyPr/>
          <a:lstStyle>
            <a:lvl1pPr>
              <a:defRPr/>
            </a:lvl1pPr>
          </a:lstStyle>
          <a:p>
            <a:pPr>
              <a:defRPr/>
            </a:pPr>
            <a:endParaRPr lang="zh-TW" altLang="en-US"/>
          </a:p>
        </p:txBody>
      </p:sp>
      <p:sp>
        <p:nvSpPr>
          <p:cNvPr id="5" name="投影片編號版面配置區 5"/>
          <p:cNvSpPr>
            <a:spLocks noGrp="1"/>
          </p:cNvSpPr>
          <p:nvPr>
            <p:ph type="sldNum" sz="quarter" idx="12"/>
          </p:nvPr>
        </p:nvSpPr>
        <p:spPr/>
        <p:txBody>
          <a:bodyPr/>
          <a:lstStyle>
            <a:lvl1pPr>
              <a:defRPr/>
            </a:lvl1pPr>
          </a:lstStyle>
          <a:p>
            <a:pPr>
              <a:defRPr/>
            </a:pPr>
            <a:fld id="{E32F4207-57F0-41D4-BC7E-A426C34F70A8}" type="slidenum">
              <a:rPr lang="zh-TW" altLang="en-US"/>
              <a:pPr>
                <a:defRPr/>
              </a:pPr>
              <a:t>‹#›</a:t>
            </a:fld>
            <a:endParaRPr lang="zh-TW"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3"/>
          <p:cNvSpPr>
            <a:spLocks noGrp="1"/>
          </p:cNvSpPr>
          <p:nvPr>
            <p:ph type="dt" sz="half" idx="10"/>
          </p:nvPr>
        </p:nvSpPr>
        <p:spPr/>
        <p:txBody>
          <a:bodyPr/>
          <a:lstStyle>
            <a:lvl1pPr>
              <a:defRPr/>
            </a:lvl1pPr>
          </a:lstStyle>
          <a:p>
            <a:pPr>
              <a:defRPr/>
            </a:pPr>
            <a:fld id="{961A510A-CF59-4A32-B6C2-71B7384E3C15}" type="datetimeFigureOut">
              <a:rPr lang="zh-TW" altLang="en-US"/>
              <a:pPr>
                <a:defRPr/>
              </a:pPr>
              <a:t>2020/06/21</a:t>
            </a:fld>
            <a:endParaRPr lang="zh-TW" altLang="en-US"/>
          </a:p>
        </p:txBody>
      </p:sp>
      <p:sp>
        <p:nvSpPr>
          <p:cNvPr id="3" name="頁尾版面配置區 4"/>
          <p:cNvSpPr>
            <a:spLocks noGrp="1"/>
          </p:cNvSpPr>
          <p:nvPr>
            <p:ph type="ftr" sz="quarter" idx="11"/>
          </p:nvPr>
        </p:nvSpPr>
        <p:spPr/>
        <p:txBody>
          <a:bodyPr/>
          <a:lstStyle>
            <a:lvl1pPr>
              <a:defRPr/>
            </a:lvl1pPr>
          </a:lstStyle>
          <a:p>
            <a:pPr>
              <a:defRPr/>
            </a:pPr>
            <a:endParaRPr lang="zh-TW" altLang="en-US"/>
          </a:p>
        </p:txBody>
      </p:sp>
      <p:sp>
        <p:nvSpPr>
          <p:cNvPr id="4" name="投影片編號版面配置區 5"/>
          <p:cNvSpPr>
            <a:spLocks noGrp="1"/>
          </p:cNvSpPr>
          <p:nvPr>
            <p:ph type="sldNum" sz="quarter" idx="12"/>
          </p:nvPr>
        </p:nvSpPr>
        <p:spPr/>
        <p:txBody>
          <a:bodyPr/>
          <a:lstStyle>
            <a:lvl1pPr>
              <a:defRPr/>
            </a:lvl1pPr>
          </a:lstStyle>
          <a:p>
            <a:pPr>
              <a:defRPr/>
            </a:pPr>
            <a:fld id="{DE3C8533-59CE-46AD-BBC4-5D6EBE09F5B8}" type="slidenum">
              <a:rPr lang="zh-TW" altLang="en-US"/>
              <a:pPr>
                <a:defRPr/>
              </a:pPr>
              <a:t>‹#›</a:t>
            </a:fld>
            <a:endParaRPr lang="zh-TW"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p:cNvSpPr>
            <a:spLocks noGrp="1"/>
          </p:cNvSpPr>
          <p:nvPr>
            <p:ph type="title"/>
          </p:nvPr>
        </p:nvSpPr>
        <p:spPr>
          <a:xfrm>
            <a:off x="534592" y="300987"/>
            <a:ext cx="3517533" cy="1280945"/>
          </a:xfrm>
        </p:spPr>
        <p:txBody>
          <a:bodyPr anchor="b"/>
          <a:lstStyle>
            <a:lvl1pPr algn="l">
              <a:defRPr sz="2000" b="1"/>
            </a:lvl1pPr>
          </a:lstStyle>
          <a:p>
            <a:r>
              <a:rPr lang="zh-TW" altLang="en-US"/>
              <a:t>按一下以編輯母片標題樣式</a:t>
            </a:r>
          </a:p>
        </p:txBody>
      </p:sp>
      <p:sp>
        <p:nvSpPr>
          <p:cNvPr id="3" name="內容版面配置區 2"/>
          <p:cNvSpPr>
            <a:spLocks noGrp="1"/>
          </p:cNvSpPr>
          <p:nvPr>
            <p:ph idx="1"/>
          </p:nvPr>
        </p:nvSpPr>
        <p:spPr>
          <a:xfrm>
            <a:off x="4180203" y="300989"/>
            <a:ext cx="5977020" cy="645197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p:cNvSpPr>
            <a:spLocks noGrp="1"/>
          </p:cNvSpPr>
          <p:nvPr>
            <p:ph type="body" sz="half" idx="2"/>
          </p:nvPr>
        </p:nvSpPr>
        <p:spPr>
          <a:xfrm>
            <a:off x="534592" y="1581934"/>
            <a:ext cx="3517533" cy="5171028"/>
          </a:xfrm>
        </p:spPr>
        <p:txBody>
          <a:bodyPr/>
          <a:lstStyle>
            <a:lvl1pPr marL="0" indent="0">
              <a:buNone/>
              <a:defRPr sz="1400"/>
            </a:lvl1pPr>
            <a:lvl2pPr marL="457164" indent="0">
              <a:buNone/>
              <a:defRPr sz="1200"/>
            </a:lvl2pPr>
            <a:lvl3pPr marL="914329" indent="0">
              <a:buNone/>
              <a:defRPr sz="1000"/>
            </a:lvl3pPr>
            <a:lvl4pPr marL="1371494" indent="0">
              <a:buNone/>
              <a:defRPr sz="900"/>
            </a:lvl4pPr>
            <a:lvl5pPr marL="1828658" indent="0">
              <a:buNone/>
              <a:defRPr sz="900"/>
            </a:lvl5pPr>
            <a:lvl6pPr marL="2285823" indent="0">
              <a:buNone/>
              <a:defRPr sz="900"/>
            </a:lvl6pPr>
            <a:lvl7pPr marL="2742987" indent="0">
              <a:buNone/>
              <a:defRPr sz="900"/>
            </a:lvl7pPr>
            <a:lvl8pPr marL="3200153" indent="0">
              <a:buNone/>
              <a:defRPr sz="900"/>
            </a:lvl8pPr>
            <a:lvl9pPr marL="3657317" indent="0">
              <a:buNone/>
              <a:defRPr sz="900"/>
            </a:lvl9pPr>
          </a:lstStyle>
          <a:p>
            <a:pPr lvl="0"/>
            <a:r>
              <a:rPr lang="zh-TW" altLang="en-US"/>
              <a:t>按一下以編輯母片文字樣式</a:t>
            </a:r>
          </a:p>
        </p:txBody>
      </p:sp>
      <p:sp>
        <p:nvSpPr>
          <p:cNvPr id="5" name="日期版面配置區 3"/>
          <p:cNvSpPr>
            <a:spLocks noGrp="1"/>
          </p:cNvSpPr>
          <p:nvPr>
            <p:ph type="dt" sz="half" idx="10"/>
          </p:nvPr>
        </p:nvSpPr>
        <p:spPr/>
        <p:txBody>
          <a:bodyPr/>
          <a:lstStyle>
            <a:lvl1pPr>
              <a:defRPr/>
            </a:lvl1pPr>
          </a:lstStyle>
          <a:p>
            <a:pPr>
              <a:defRPr/>
            </a:pPr>
            <a:fld id="{E289F469-9827-41EC-95C0-117B3D3824AE}" type="datetimeFigureOut">
              <a:rPr lang="zh-TW" altLang="en-US"/>
              <a:pPr>
                <a:defRPr/>
              </a:pPr>
              <a:t>2020/06/21</a:t>
            </a:fld>
            <a:endParaRPr lang="zh-TW" altLang="en-US"/>
          </a:p>
        </p:txBody>
      </p:sp>
      <p:sp>
        <p:nvSpPr>
          <p:cNvPr id="6" name="頁尾版面配置區 4"/>
          <p:cNvSpPr>
            <a:spLocks noGrp="1"/>
          </p:cNvSpPr>
          <p:nvPr>
            <p:ph type="ftr" sz="quarter" idx="11"/>
          </p:nvPr>
        </p:nvSpPr>
        <p:spPr/>
        <p:txBody>
          <a:bodyPr/>
          <a:lstStyle>
            <a:lvl1pPr>
              <a:defRPr/>
            </a:lvl1pPr>
          </a:lstStyle>
          <a:p>
            <a:pPr>
              <a:defRPr/>
            </a:pPr>
            <a:endParaRPr lang="zh-TW" altLang="en-US"/>
          </a:p>
        </p:txBody>
      </p:sp>
      <p:sp>
        <p:nvSpPr>
          <p:cNvPr id="7" name="投影片編號版面配置區 5"/>
          <p:cNvSpPr>
            <a:spLocks noGrp="1"/>
          </p:cNvSpPr>
          <p:nvPr>
            <p:ph type="sldNum" sz="quarter" idx="12"/>
          </p:nvPr>
        </p:nvSpPr>
        <p:spPr/>
        <p:txBody>
          <a:bodyPr/>
          <a:lstStyle>
            <a:lvl1pPr>
              <a:defRPr/>
            </a:lvl1pPr>
          </a:lstStyle>
          <a:p>
            <a:pPr>
              <a:defRPr/>
            </a:pPr>
            <a:fld id="{D1AB7CC9-AA90-4C4E-A365-0CEF7A85DB5E}" type="slidenum">
              <a:rPr lang="zh-TW" altLang="en-US"/>
              <a:pPr>
                <a:defRPr/>
              </a:pPr>
              <a:t>‹#›</a:t>
            </a:fld>
            <a:endParaRPr lang="zh-TW"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p:cNvSpPr>
            <a:spLocks noGrp="1"/>
          </p:cNvSpPr>
          <p:nvPr>
            <p:ph type="title"/>
          </p:nvPr>
        </p:nvSpPr>
        <p:spPr>
          <a:xfrm>
            <a:off x="2095670" y="5291772"/>
            <a:ext cx="6415088" cy="624724"/>
          </a:xfrm>
        </p:spPr>
        <p:txBody>
          <a:bodyPr anchor="b"/>
          <a:lstStyle>
            <a:lvl1pPr algn="l">
              <a:defRPr sz="2000" b="1"/>
            </a:lvl1pPr>
          </a:lstStyle>
          <a:p>
            <a:r>
              <a:rPr lang="zh-TW" altLang="en-US"/>
              <a:t>按一下以編輯母片標題樣式</a:t>
            </a:r>
          </a:p>
        </p:txBody>
      </p:sp>
      <p:sp>
        <p:nvSpPr>
          <p:cNvPr id="3" name="圖片版面配置區 2"/>
          <p:cNvSpPr>
            <a:spLocks noGrp="1"/>
          </p:cNvSpPr>
          <p:nvPr>
            <p:ph type="pic" idx="1"/>
          </p:nvPr>
        </p:nvSpPr>
        <p:spPr>
          <a:xfrm>
            <a:off x="2095670" y="675471"/>
            <a:ext cx="6415088" cy="4535805"/>
          </a:xfrm>
        </p:spPr>
        <p:txBody>
          <a:bodyPr rtlCol="0">
            <a:normAutofit/>
          </a:bodyPr>
          <a:lstStyle>
            <a:lvl1pPr marL="0" indent="0">
              <a:buNone/>
              <a:defRPr sz="3200"/>
            </a:lvl1pPr>
            <a:lvl2pPr marL="457164" indent="0">
              <a:buNone/>
              <a:defRPr sz="2800"/>
            </a:lvl2pPr>
            <a:lvl3pPr marL="914329" indent="0">
              <a:buNone/>
              <a:defRPr sz="2400"/>
            </a:lvl3pPr>
            <a:lvl4pPr marL="1371494" indent="0">
              <a:buNone/>
              <a:defRPr sz="2000"/>
            </a:lvl4pPr>
            <a:lvl5pPr marL="1828658" indent="0">
              <a:buNone/>
              <a:defRPr sz="2000"/>
            </a:lvl5pPr>
            <a:lvl6pPr marL="2285823" indent="0">
              <a:buNone/>
              <a:defRPr sz="2000"/>
            </a:lvl6pPr>
            <a:lvl7pPr marL="2742987" indent="0">
              <a:buNone/>
              <a:defRPr sz="2000"/>
            </a:lvl7pPr>
            <a:lvl8pPr marL="3200153" indent="0">
              <a:buNone/>
              <a:defRPr sz="2000"/>
            </a:lvl8pPr>
            <a:lvl9pPr marL="3657317" indent="0">
              <a:buNone/>
              <a:defRPr sz="2000"/>
            </a:lvl9pPr>
          </a:lstStyle>
          <a:p>
            <a:pPr lvl="0"/>
            <a:endParaRPr lang="zh-TW" altLang="en-US" noProof="0"/>
          </a:p>
        </p:txBody>
      </p:sp>
      <p:sp>
        <p:nvSpPr>
          <p:cNvPr id="4" name="文字版面配置區 3"/>
          <p:cNvSpPr>
            <a:spLocks noGrp="1"/>
          </p:cNvSpPr>
          <p:nvPr>
            <p:ph type="body" sz="half" idx="2"/>
          </p:nvPr>
        </p:nvSpPr>
        <p:spPr>
          <a:xfrm>
            <a:off x="2095670" y="5916496"/>
            <a:ext cx="6415088" cy="887211"/>
          </a:xfrm>
        </p:spPr>
        <p:txBody>
          <a:bodyPr/>
          <a:lstStyle>
            <a:lvl1pPr marL="0" indent="0">
              <a:buNone/>
              <a:defRPr sz="1400"/>
            </a:lvl1pPr>
            <a:lvl2pPr marL="457164" indent="0">
              <a:buNone/>
              <a:defRPr sz="1200"/>
            </a:lvl2pPr>
            <a:lvl3pPr marL="914329" indent="0">
              <a:buNone/>
              <a:defRPr sz="1000"/>
            </a:lvl3pPr>
            <a:lvl4pPr marL="1371494" indent="0">
              <a:buNone/>
              <a:defRPr sz="900"/>
            </a:lvl4pPr>
            <a:lvl5pPr marL="1828658" indent="0">
              <a:buNone/>
              <a:defRPr sz="900"/>
            </a:lvl5pPr>
            <a:lvl6pPr marL="2285823" indent="0">
              <a:buNone/>
              <a:defRPr sz="900"/>
            </a:lvl6pPr>
            <a:lvl7pPr marL="2742987" indent="0">
              <a:buNone/>
              <a:defRPr sz="900"/>
            </a:lvl7pPr>
            <a:lvl8pPr marL="3200153" indent="0">
              <a:buNone/>
              <a:defRPr sz="900"/>
            </a:lvl8pPr>
            <a:lvl9pPr marL="3657317" indent="0">
              <a:buNone/>
              <a:defRPr sz="900"/>
            </a:lvl9pPr>
          </a:lstStyle>
          <a:p>
            <a:pPr lvl="0"/>
            <a:r>
              <a:rPr lang="zh-TW" altLang="en-US"/>
              <a:t>按一下以編輯母片文字樣式</a:t>
            </a:r>
          </a:p>
        </p:txBody>
      </p:sp>
      <p:sp>
        <p:nvSpPr>
          <p:cNvPr id="5" name="日期版面配置區 3"/>
          <p:cNvSpPr>
            <a:spLocks noGrp="1"/>
          </p:cNvSpPr>
          <p:nvPr>
            <p:ph type="dt" sz="half" idx="10"/>
          </p:nvPr>
        </p:nvSpPr>
        <p:spPr/>
        <p:txBody>
          <a:bodyPr/>
          <a:lstStyle>
            <a:lvl1pPr>
              <a:defRPr/>
            </a:lvl1pPr>
          </a:lstStyle>
          <a:p>
            <a:pPr>
              <a:defRPr/>
            </a:pPr>
            <a:fld id="{9426C1AE-725D-49B1-8EC5-5F8499127E09}" type="datetimeFigureOut">
              <a:rPr lang="zh-TW" altLang="en-US"/>
              <a:pPr>
                <a:defRPr/>
              </a:pPr>
              <a:t>2020/06/21</a:t>
            </a:fld>
            <a:endParaRPr lang="zh-TW" altLang="en-US"/>
          </a:p>
        </p:txBody>
      </p:sp>
      <p:sp>
        <p:nvSpPr>
          <p:cNvPr id="6" name="頁尾版面配置區 4"/>
          <p:cNvSpPr>
            <a:spLocks noGrp="1"/>
          </p:cNvSpPr>
          <p:nvPr>
            <p:ph type="ftr" sz="quarter" idx="11"/>
          </p:nvPr>
        </p:nvSpPr>
        <p:spPr/>
        <p:txBody>
          <a:bodyPr/>
          <a:lstStyle>
            <a:lvl1pPr>
              <a:defRPr/>
            </a:lvl1pPr>
          </a:lstStyle>
          <a:p>
            <a:pPr>
              <a:defRPr/>
            </a:pPr>
            <a:endParaRPr lang="zh-TW" altLang="en-US"/>
          </a:p>
        </p:txBody>
      </p:sp>
      <p:sp>
        <p:nvSpPr>
          <p:cNvPr id="7" name="投影片編號版面配置區 5"/>
          <p:cNvSpPr>
            <a:spLocks noGrp="1"/>
          </p:cNvSpPr>
          <p:nvPr>
            <p:ph type="sldNum" sz="quarter" idx="12"/>
          </p:nvPr>
        </p:nvSpPr>
        <p:spPr/>
        <p:txBody>
          <a:bodyPr/>
          <a:lstStyle>
            <a:lvl1pPr>
              <a:defRPr/>
            </a:lvl1pPr>
          </a:lstStyle>
          <a:p>
            <a:pPr>
              <a:defRPr/>
            </a:pPr>
            <a:fld id="{C587F9D2-BA7A-4530-B80B-A4E9B74D49E5}" type="slidenum">
              <a:rPr lang="zh-TW" altLang="en-US"/>
              <a:pPr>
                <a:defRPr/>
              </a:pPr>
              <a:t>‹#›</a:t>
            </a:fld>
            <a:endParaRPr lang="zh-TW"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標題版面配置區 1"/>
          <p:cNvSpPr>
            <a:spLocks noGrp="1"/>
          </p:cNvSpPr>
          <p:nvPr>
            <p:ph type="title"/>
          </p:nvPr>
        </p:nvSpPr>
        <p:spPr bwMode="auto">
          <a:xfrm>
            <a:off x="534591" y="302737"/>
            <a:ext cx="9622632" cy="1259946"/>
          </a:xfrm>
          <a:prstGeom prst="rect">
            <a:avLst/>
          </a:prstGeom>
          <a:noFill/>
          <a:ln w="9525">
            <a:noFill/>
            <a:miter lim="800000"/>
            <a:headEnd/>
            <a:tailEnd/>
          </a:ln>
        </p:spPr>
        <p:txBody>
          <a:bodyPr vert="horz" wrap="square" lIns="91433" tIns="45716" rIns="91433" bIns="45716" numCol="1" anchor="ctr" anchorCtr="0" compatLnSpc="1">
            <a:prstTxWarp prst="textNoShape">
              <a:avLst/>
            </a:prstTxWarp>
          </a:bodyPr>
          <a:lstStyle/>
          <a:p>
            <a:pPr lvl="0"/>
            <a:r>
              <a:rPr lang="zh-TW" altLang="en-US"/>
              <a:t>按一下以編輯母片標題樣式</a:t>
            </a:r>
          </a:p>
        </p:txBody>
      </p:sp>
      <p:sp>
        <p:nvSpPr>
          <p:cNvPr id="1027" name="文字版面配置區 2"/>
          <p:cNvSpPr>
            <a:spLocks noGrp="1"/>
          </p:cNvSpPr>
          <p:nvPr>
            <p:ph type="body" idx="1"/>
          </p:nvPr>
        </p:nvSpPr>
        <p:spPr bwMode="auto">
          <a:xfrm>
            <a:off x="534591" y="1763925"/>
            <a:ext cx="9622632" cy="4989036"/>
          </a:xfrm>
          <a:prstGeom prst="rect">
            <a:avLst/>
          </a:prstGeom>
          <a:noFill/>
          <a:ln w="9525">
            <a:noFill/>
            <a:miter lim="800000"/>
            <a:headEnd/>
            <a:tailEnd/>
          </a:ln>
        </p:spPr>
        <p:txBody>
          <a:bodyPr vert="horz" wrap="square" lIns="91433" tIns="45716" rIns="91433" bIns="45716" numCol="1" anchor="t" anchorCtr="0" compatLnSpc="1">
            <a:prstTxWarp prst="textNoShape">
              <a:avLst/>
            </a:prstTxWarp>
          </a:bodyPr>
          <a:lstStyle/>
          <a:p>
            <a:pPr lvl="0"/>
            <a:r>
              <a:rPr lang="zh-TW" altLang="en-US"/>
              <a:t>按一下以編輯母片文字樣式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p:cNvSpPr>
            <a:spLocks noGrp="1"/>
          </p:cNvSpPr>
          <p:nvPr>
            <p:ph type="dt" sz="half" idx="2"/>
          </p:nvPr>
        </p:nvSpPr>
        <p:spPr>
          <a:xfrm>
            <a:off x="534591" y="7006699"/>
            <a:ext cx="2494756" cy="402483"/>
          </a:xfrm>
          <a:prstGeom prst="rect">
            <a:avLst/>
          </a:prstGeom>
        </p:spPr>
        <p:txBody>
          <a:bodyPr vert="horz" lIns="91433" tIns="45716" rIns="91433" bIns="45716" rtlCol="0" anchor="ctr"/>
          <a:lstStyle>
            <a:lvl1pPr algn="l" defTabSz="914329" fontAlgn="auto">
              <a:spcBef>
                <a:spcPts val="0"/>
              </a:spcBef>
              <a:spcAft>
                <a:spcPts val="0"/>
              </a:spcAft>
              <a:defRPr kumimoji="0" sz="1200" smtClean="0">
                <a:solidFill>
                  <a:schemeClr val="tx1">
                    <a:tint val="75000"/>
                  </a:schemeClr>
                </a:solidFill>
                <a:latin typeface="+mn-lt"/>
                <a:ea typeface="+mn-ea"/>
              </a:defRPr>
            </a:lvl1pPr>
          </a:lstStyle>
          <a:p>
            <a:pPr>
              <a:defRPr/>
            </a:pPr>
            <a:fld id="{F55D27BD-F818-4981-8891-80D4D7CA6F8F}" type="datetimeFigureOut">
              <a:rPr lang="zh-TW" altLang="en-US"/>
              <a:pPr>
                <a:defRPr/>
              </a:pPr>
              <a:t>2020/06/21</a:t>
            </a:fld>
            <a:endParaRPr lang="zh-TW" altLang="en-US"/>
          </a:p>
        </p:txBody>
      </p:sp>
      <p:sp>
        <p:nvSpPr>
          <p:cNvPr id="5" name="頁尾版面配置區 4"/>
          <p:cNvSpPr>
            <a:spLocks noGrp="1"/>
          </p:cNvSpPr>
          <p:nvPr>
            <p:ph type="ftr" sz="quarter" idx="3"/>
          </p:nvPr>
        </p:nvSpPr>
        <p:spPr>
          <a:xfrm>
            <a:off x="3653036" y="7006699"/>
            <a:ext cx="3385741" cy="402483"/>
          </a:xfrm>
          <a:prstGeom prst="rect">
            <a:avLst/>
          </a:prstGeom>
        </p:spPr>
        <p:txBody>
          <a:bodyPr vert="horz" lIns="91433" tIns="45716" rIns="91433" bIns="45716" rtlCol="0" anchor="ctr"/>
          <a:lstStyle>
            <a:lvl1pPr algn="ctr" defTabSz="914329" fontAlgn="auto">
              <a:spcBef>
                <a:spcPts val="0"/>
              </a:spcBef>
              <a:spcAft>
                <a:spcPts val="0"/>
              </a:spcAft>
              <a:defRPr kumimoji="0" sz="1200">
                <a:solidFill>
                  <a:schemeClr val="tx1">
                    <a:tint val="75000"/>
                  </a:schemeClr>
                </a:solidFill>
                <a:latin typeface="+mn-lt"/>
                <a:ea typeface="+mn-ea"/>
              </a:defRPr>
            </a:lvl1pPr>
          </a:lstStyle>
          <a:p>
            <a:pPr>
              <a:defRPr/>
            </a:pPr>
            <a:endParaRPr lang="zh-TW" altLang="en-US"/>
          </a:p>
        </p:txBody>
      </p:sp>
      <p:sp>
        <p:nvSpPr>
          <p:cNvPr id="6" name="投影片編號版面配置區 5"/>
          <p:cNvSpPr>
            <a:spLocks noGrp="1"/>
          </p:cNvSpPr>
          <p:nvPr>
            <p:ph type="sldNum" sz="quarter" idx="4"/>
          </p:nvPr>
        </p:nvSpPr>
        <p:spPr>
          <a:xfrm>
            <a:off x="7662466" y="7006699"/>
            <a:ext cx="2494756" cy="402483"/>
          </a:xfrm>
          <a:prstGeom prst="rect">
            <a:avLst/>
          </a:prstGeom>
        </p:spPr>
        <p:txBody>
          <a:bodyPr vert="horz" lIns="91433" tIns="45716" rIns="91433" bIns="45716" rtlCol="0" anchor="ctr"/>
          <a:lstStyle>
            <a:lvl1pPr algn="r" defTabSz="914329" fontAlgn="auto">
              <a:spcBef>
                <a:spcPts val="0"/>
              </a:spcBef>
              <a:spcAft>
                <a:spcPts val="0"/>
              </a:spcAft>
              <a:defRPr kumimoji="0" sz="1200" smtClean="0">
                <a:solidFill>
                  <a:schemeClr val="tx1">
                    <a:tint val="75000"/>
                  </a:schemeClr>
                </a:solidFill>
                <a:latin typeface="+mn-lt"/>
                <a:ea typeface="+mn-ea"/>
              </a:defRPr>
            </a:lvl1pPr>
          </a:lstStyle>
          <a:p>
            <a:pPr>
              <a:defRPr/>
            </a:pPr>
            <a:fld id="{FF5863E2-1366-4E73-AB1E-A09E59E55C03}" type="slidenum">
              <a:rPr lang="zh-TW" altLang="en-US"/>
              <a:pPr>
                <a:defRPr/>
              </a:pPr>
              <a:t>‹#›</a:t>
            </a:fld>
            <a:endParaRPr lang="zh-TW"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2813" rtl="0" fontAlgn="base">
        <a:spcBef>
          <a:spcPct val="0"/>
        </a:spcBef>
        <a:spcAft>
          <a:spcPct val="0"/>
        </a:spcAft>
        <a:defRPr sz="4400" kern="1200">
          <a:solidFill>
            <a:schemeClr val="tx1"/>
          </a:solidFill>
          <a:latin typeface="+mj-lt"/>
          <a:ea typeface="+mj-ea"/>
          <a:cs typeface="+mj-cs"/>
        </a:defRPr>
      </a:lvl1pPr>
      <a:lvl2pPr algn="ctr" defTabSz="912813" rtl="0" fontAlgn="base">
        <a:spcBef>
          <a:spcPct val="0"/>
        </a:spcBef>
        <a:spcAft>
          <a:spcPct val="0"/>
        </a:spcAft>
        <a:defRPr sz="4400">
          <a:solidFill>
            <a:schemeClr val="tx1"/>
          </a:solidFill>
          <a:latin typeface="Calibri" pitchFamily="34" charset="0"/>
          <a:ea typeface="新細明體" charset="-120"/>
        </a:defRPr>
      </a:lvl2pPr>
      <a:lvl3pPr algn="ctr" defTabSz="912813" rtl="0" fontAlgn="base">
        <a:spcBef>
          <a:spcPct val="0"/>
        </a:spcBef>
        <a:spcAft>
          <a:spcPct val="0"/>
        </a:spcAft>
        <a:defRPr sz="4400">
          <a:solidFill>
            <a:schemeClr val="tx1"/>
          </a:solidFill>
          <a:latin typeface="Calibri" pitchFamily="34" charset="0"/>
          <a:ea typeface="新細明體" charset="-120"/>
        </a:defRPr>
      </a:lvl3pPr>
      <a:lvl4pPr algn="ctr" defTabSz="912813" rtl="0" fontAlgn="base">
        <a:spcBef>
          <a:spcPct val="0"/>
        </a:spcBef>
        <a:spcAft>
          <a:spcPct val="0"/>
        </a:spcAft>
        <a:defRPr sz="4400">
          <a:solidFill>
            <a:schemeClr val="tx1"/>
          </a:solidFill>
          <a:latin typeface="Calibri" pitchFamily="34" charset="0"/>
          <a:ea typeface="新細明體" charset="-120"/>
        </a:defRPr>
      </a:lvl4pPr>
      <a:lvl5pPr algn="ctr" defTabSz="912813" rtl="0" fontAlgn="base">
        <a:spcBef>
          <a:spcPct val="0"/>
        </a:spcBef>
        <a:spcAft>
          <a:spcPct val="0"/>
        </a:spcAft>
        <a:defRPr sz="4400">
          <a:solidFill>
            <a:schemeClr val="tx1"/>
          </a:solidFill>
          <a:latin typeface="Calibri" pitchFamily="34" charset="0"/>
          <a:ea typeface="新細明體" charset="-120"/>
        </a:defRPr>
      </a:lvl5pPr>
      <a:lvl6pPr marL="457200" algn="ctr" defTabSz="912813" rtl="0" fontAlgn="base">
        <a:spcBef>
          <a:spcPct val="0"/>
        </a:spcBef>
        <a:spcAft>
          <a:spcPct val="0"/>
        </a:spcAft>
        <a:defRPr sz="4400">
          <a:solidFill>
            <a:schemeClr val="tx1"/>
          </a:solidFill>
          <a:latin typeface="Calibri" pitchFamily="34" charset="0"/>
          <a:ea typeface="新細明體" charset="-120"/>
        </a:defRPr>
      </a:lvl6pPr>
      <a:lvl7pPr marL="914400" algn="ctr" defTabSz="912813" rtl="0" fontAlgn="base">
        <a:spcBef>
          <a:spcPct val="0"/>
        </a:spcBef>
        <a:spcAft>
          <a:spcPct val="0"/>
        </a:spcAft>
        <a:defRPr sz="4400">
          <a:solidFill>
            <a:schemeClr val="tx1"/>
          </a:solidFill>
          <a:latin typeface="Calibri" pitchFamily="34" charset="0"/>
          <a:ea typeface="新細明體" charset="-120"/>
        </a:defRPr>
      </a:lvl7pPr>
      <a:lvl8pPr marL="1371600" algn="ctr" defTabSz="912813" rtl="0" fontAlgn="base">
        <a:spcBef>
          <a:spcPct val="0"/>
        </a:spcBef>
        <a:spcAft>
          <a:spcPct val="0"/>
        </a:spcAft>
        <a:defRPr sz="4400">
          <a:solidFill>
            <a:schemeClr val="tx1"/>
          </a:solidFill>
          <a:latin typeface="Calibri" pitchFamily="34" charset="0"/>
          <a:ea typeface="新細明體" charset="-120"/>
        </a:defRPr>
      </a:lvl8pPr>
      <a:lvl9pPr marL="1828800" algn="ctr" defTabSz="912813" rtl="0" fontAlgn="base">
        <a:spcBef>
          <a:spcPct val="0"/>
        </a:spcBef>
        <a:spcAft>
          <a:spcPct val="0"/>
        </a:spcAft>
        <a:defRPr sz="4400">
          <a:solidFill>
            <a:schemeClr val="tx1"/>
          </a:solidFill>
          <a:latin typeface="Calibri" pitchFamily="34" charset="0"/>
          <a:ea typeface="新細明體" charset="-120"/>
        </a:defRPr>
      </a:lvl9pPr>
    </p:titleStyle>
    <p:bodyStyle>
      <a:lvl1pPr marL="341313" indent="-341313" algn="l" defTabSz="912813" rtl="0" fontAlgn="base">
        <a:spcBef>
          <a:spcPct val="20000"/>
        </a:spcBef>
        <a:spcAft>
          <a:spcPct val="0"/>
        </a:spcAft>
        <a:buFont typeface="Arial" charset="0"/>
        <a:buChar char="•"/>
        <a:defRPr sz="3200" kern="1200">
          <a:solidFill>
            <a:schemeClr val="tx1"/>
          </a:solidFill>
          <a:latin typeface="+mn-lt"/>
          <a:ea typeface="+mn-ea"/>
          <a:cs typeface="+mn-cs"/>
        </a:defRPr>
      </a:lvl1pPr>
      <a:lvl2pPr marL="741363" indent="-284163" algn="l" defTabSz="912813" rtl="0" fontAlgn="base">
        <a:spcBef>
          <a:spcPct val="20000"/>
        </a:spcBef>
        <a:spcAft>
          <a:spcPct val="0"/>
        </a:spcAft>
        <a:buFont typeface="Arial" charset="0"/>
        <a:buChar char="–"/>
        <a:defRPr sz="2800" kern="1200">
          <a:solidFill>
            <a:schemeClr val="tx1"/>
          </a:solidFill>
          <a:latin typeface="+mn-lt"/>
          <a:ea typeface="+mn-ea"/>
          <a:cs typeface="+mn-cs"/>
        </a:defRPr>
      </a:lvl2pPr>
      <a:lvl3pPr marL="1141413" indent="-227013" algn="l" defTabSz="912813" rtl="0" fontAlgn="base">
        <a:spcBef>
          <a:spcPct val="20000"/>
        </a:spcBef>
        <a:spcAft>
          <a:spcPct val="0"/>
        </a:spcAft>
        <a:buFont typeface="Arial" charset="0"/>
        <a:buChar char="•"/>
        <a:defRPr sz="2400" kern="1200">
          <a:solidFill>
            <a:schemeClr val="tx1"/>
          </a:solidFill>
          <a:latin typeface="+mn-lt"/>
          <a:ea typeface="+mn-ea"/>
          <a:cs typeface="+mn-cs"/>
        </a:defRPr>
      </a:lvl3pPr>
      <a:lvl4pPr marL="1598613" indent="-227013" algn="l" defTabSz="912813" rtl="0" fontAlgn="base">
        <a:spcBef>
          <a:spcPct val="20000"/>
        </a:spcBef>
        <a:spcAft>
          <a:spcPct val="0"/>
        </a:spcAft>
        <a:buFont typeface="Arial" charset="0"/>
        <a:buChar char="–"/>
        <a:defRPr sz="2000" kern="1200">
          <a:solidFill>
            <a:schemeClr val="tx1"/>
          </a:solidFill>
          <a:latin typeface="+mn-lt"/>
          <a:ea typeface="+mn-ea"/>
          <a:cs typeface="+mn-cs"/>
        </a:defRPr>
      </a:lvl4pPr>
      <a:lvl5pPr marL="2055813" indent="-227013" algn="l" defTabSz="912813" rtl="0" fontAlgn="base">
        <a:spcBef>
          <a:spcPct val="20000"/>
        </a:spcBef>
        <a:spcAft>
          <a:spcPct val="0"/>
        </a:spcAft>
        <a:buFont typeface="Arial" charset="0"/>
        <a:buChar char="»"/>
        <a:defRPr sz="2000" kern="1200">
          <a:solidFill>
            <a:schemeClr val="tx1"/>
          </a:solidFill>
          <a:latin typeface="+mn-lt"/>
          <a:ea typeface="+mn-ea"/>
          <a:cs typeface="+mn-cs"/>
        </a:defRPr>
      </a:lvl5pPr>
      <a:lvl6pPr marL="2514405" indent="-228583" algn="l" defTabSz="914329"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570" indent="-228583" algn="l" defTabSz="914329"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734" indent="-228583" algn="l" defTabSz="914329"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5899" indent="-228583" algn="l" defTabSz="914329"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zh-TW"/>
      </a:defPPr>
      <a:lvl1pPr marL="0" algn="l" defTabSz="914329" rtl="0" eaLnBrk="1" latinLnBrk="0" hangingPunct="1">
        <a:defRPr sz="1800" kern="1200">
          <a:solidFill>
            <a:schemeClr val="tx1"/>
          </a:solidFill>
          <a:latin typeface="+mn-lt"/>
          <a:ea typeface="+mn-ea"/>
          <a:cs typeface="+mn-cs"/>
        </a:defRPr>
      </a:lvl1pPr>
      <a:lvl2pPr marL="457164" algn="l" defTabSz="914329" rtl="0" eaLnBrk="1" latinLnBrk="0" hangingPunct="1">
        <a:defRPr sz="1800" kern="1200">
          <a:solidFill>
            <a:schemeClr val="tx1"/>
          </a:solidFill>
          <a:latin typeface="+mn-lt"/>
          <a:ea typeface="+mn-ea"/>
          <a:cs typeface="+mn-cs"/>
        </a:defRPr>
      </a:lvl2pPr>
      <a:lvl3pPr marL="914329" algn="l" defTabSz="914329" rtl="0" eaLnBrk="1" latinLnBrk="0" hangingPunct="1">
        <a:defRPr sz="1800" kern="1200">
          <a:solidFill>
            <a:schemeClr val="tx1"/>
          </a:solidFill>
          <a:latin typeface="+mn-lt"/>
          <a:ea typeface="+mn-ea"/>
          <a:cs typeface="+mn-cs"/>
        </a:defRPr>
      </a:lvl3pPr>
      <a:lvl4pPr marL="1371494" algn="l" defTabSz="914329" rtl="0" eaLnBrk="1" latinLnBrk="0" hangingPunct="1">
        <a:defRPr sz="1800" kern="1200">
          <a:solidFill>
            <a:schemeClr val="tx1"/>
          </a:solidFill>
          <a:latin typeface="+mn-lt"/>
          <a:ea typeface="+mn-ea"/>
          <a:cs typeface="+mn-cs"/>
        </a:defRPr>
      </a:lvl4pPr>
      <a:lvl5pPr marL="1828658" algn="l" defTabSz="914329" rtl="0" eaLnBrk="1" latinLnBrk="0" hangingPunct="1">
        <a:defRPr sz="1800" kern="1200">
          <a:solidFill>
            <a:schemeClr val="tx1"/>
          </a:solidFill>
          <a:latin typeface="+mn-lt"/>
          <a:ea typeface="+mn-ea"/>
          <a:cs typeface="+mn-cs"/>
        </a:defRPr>
      </a:lvl5pPr>
      <a:lvl6pPr marL="2285823" algn="l" defTabSz="914329" rtl="0" eaLnBrk="1" latinLnBrk="0" hangingPunct="1">
        <a:defRPr sz="1800" kern="1200">
          <a:solidFill>
            <a:schemeClr val="tx1"/>
          </a:solidFill>
          <a:latin typeface="+mn-lt"/>
          <a:ea typeface="+mn-ea"/>
          <a:cs typeface="+mn-cs"/>
        </a:defRPr>
      </a:lvl6pPr>
      <a:lvl7pPr marL="2742987" algn="l" defTabSz="914329" rtl="0" eaLnBrk="1" latinLnBrk="0" hangingPunct="1">
        <a:defRPr sz="1800" kern="1200">
          <a:solidFill>
            <a:schemeClr val="tx1"/>
          </a:solidFill>
          <a:latin typeface="+mn-lt"/>
          <a:ea typeface="+mn-ea"/>
          <a:cs typeface="+mn-cs"/>
        </a:defRPr>
      </a:lvl7pPr>
      <a:lvl8pPr marL="3200153" algn="l" defTabSz="914329" rtl="0" eaLnBrk="1" latinLnBrk="0" hangingPunct="1">
        <a:defRPr sz="1800" kern="1200">
          <a:solidFill>
            <a:schemeClr val="tx1"/>
          </a:solidFill>
          <a:latin typeface="+mn-lt"/>
          <a:ea typeface="+mn-ea"/>
          <a:cs typeface="+mn-cs"/>
        </a:defRPr>
      </a:lvl8pPr>
      <a:lvl9pPr marL="3657317" algn="l" defTabSz="91432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11.jpeg"/><Relationship Id="rId3" Type="http://schemas.openxmlformats.org/officeDocument/2006/relationships/image" Target="../media/image6.png"/><Relationship Id="rId7" Type="http://schemas.openxmlformats.org/officeDocument/2006/relationships/image" Target="../media/image10.jpeg"/><Relationship Id="rId12" Type="http://schemas.openxmlformats.org/officeDocument/2006/relationships/image" Target="../media/image15.jpeg"/><Relationship Id="rId2" Type="http://schemas.openxmlformats.org/officeDocument/2006/relationships/image" Target="../media/image5.png"/><Relationship Id="rId1" Type="http://schemas.openxmlformats.org/officeDocument/2006/relationships/slideLayout" Target="../slideLayouts/slideLayout7.xml"/><Relationship Id="rId6" Type="http://schemas.openxmlformats.org/officeDocument/2006/relationships/image" Target="../media/image9.jpeg"/><Relationship Id="rId11" Type="http://schemas.openxmlformats.org/officeDocument/2006/relationships/image" Target="../media/image14.jpeg"/><Relationship Id="rId5" Type="http://schemas.openxmlformats.org/officeDocument/2006/relationships/image" Target="../media/image8.jpeg"/><Relationship Id="rId10" Type="http://schemas.openxmlformats.org/officeDocument/2006/relationships/image" Target="../media/image13.png"/><Relationship Id="rId4" Type="http://schemas.openxmlformats.org/officeDocument/2006/relationships/image" Target="../media/image7.jpeg"/><Relationship Id="rId9" Type="http://schemas.openxmlformats.org/officeDocument/2006/relationships/image" Target="../media/image1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 name="矩形 119">
            <a:extLst>
              <a:ext uri="{FF2B5EF4-FFF2-40B4-BE49-F238E27FC236}">
                <a16:creationId xmlns:a16="http://schemas.microsoft.com/office/drawing/2014/main" id="{3F02C75F-3D48-4DFF-9AE6-9D5B521D28D3}"/>
              </a:ext>
            </a:extLst>
          </p:cNvPr>
          <p:cNvSpPr/>
          <p:nvPr/>
        </p:nvSpPr>
        <p:spPr>
          <a:xfrm>
            <a:off x="10" y="-2"/>
            <a:ext cx="10691803" cy="7559675"/>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4" name="平行四邊形 3">
            <a:extLst>
              <a:ext uri="{FF2B5EF4-FFF2-40B4-BE49-F238E27FC236}">
                <a16:creationId xmlns:a16="http://schemas.microsoft.com/office/drawing/2014/main" id="{0219B335-457F-43D9-9ACE-7DFA106FAC64}"/>
              </a:ext>
            </a:extLst>
          </p:cNvPr>
          <p:cNvSpPr/>
          <p:nvPr/>
        </p:nvSpPr>
        <p:spPr>
          <a:xfrm rot="5400000">
            <a:off x="7309855" y="4177717"/>
            <a:ext cx="3860948" cy="2902968"/>
          </a:xfrm>
          <a:prstGeom prst="parallelogram">
            <a:avLst>
              <a:gd name="adj" fmla="val 25917"/>
            </a:avLst>
          </a:prstGeom>
          <a:solidFill>
            <a:srgbClr val="2C8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8" name="平行四邊形 217">
            <a:extLst>
              <a:ext uri="{FF2B5EF4-FFF2-40B4-BE49-F238E27FC236}">
                <a16:creationId xmlns:a16="http://schemas.microsoft.com/office/drawing/2014/main" id="{AB942E18-3109-419B-AA97-A3D3A6017D9B}"/>
              </a:ext>
            </a:extLst>
          </p:cNvPr>
          <p:cNvSpPr/>
          <p:nvPr/>
        </p:nvSpPr>
        <p:spPr>
          <a:xfrm rot="5400000">
            <a:off x="2371650" y="4257342"/>
            <a:ext cx="9492670" cy="7137345"/>
          </a:xfrm>
          <a:prstGeom prst="parallelogram">
            <a:avLst>
              <a:gd name="adj" fmla="val 26792"/>
            </a:avLst>
          </a:prstGeom>
          <a:blipFill dpi="0" rotWithShape="0">
            <a:blip r:embed="rId2"/>
            <a:srcRect/>
            <a:stretch>
              <a:fillRect l="-4726" t="-7076" r="-45078" b="4374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7" name="平行四邊形 176">
            <a:extLst>
              <a:ext uri="{FF2B5EF4-FFF2-40B4-BE49-F238E27FC236}">
                <a16:creationId xmlns:a16="http://schemas.microsoft.com/office/drawing/2014/main" id="{5387A231-F1DC-4B2E-B0ED-F713E3DFFEA6}"/>
              </a:ext>
            </a:extLst>
          </p:cNvPr>
          <p:cNvSpPr/>
          <p:nvPr/>
        </p:nvSpPr>
        <p:spPr>
          <a:xfrm rot="5400000">
            <a:off x="1150012" y="973640"/>
            <a:ext cx="1273802" cy="3573829"/>
          </a:xfrm>
          <a:prstGeom prst="parallelogram">
            <a:avLst>
              <a:gd name="adj" fmla="val 74898"/>
            </a:avLst>
          </a:prstGeom>
          <a:gradFill flip="none" rotWithShape="1">
            <a:gsLst>
              <a:gs pos="0">
                <a:schemeClr val="accent5">
                  <a:lumMod val="50000"/>
                </a:schemeClr>
              </a:gs>
              <a:gs pos="50000">
                <a:schemeClr val="accent5">
                  <a:lumMod val="75000"/>
                </a:schemeClr>
              </a:gs>
              <a:gs pos="100000">
                <a:srgbClr val="00B0F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69" name="平行四邊形 168">
            <a:extLst>
              <a:ext uri="{FF2B5EF4-FFF2-40B4-BE49-F238E27FC236}">
                <a16:creationId xmlns:a16="http://schemas.microsoft.com/office/drawing/2014/main" id="{DCDA4E64-8B98-4662-B2AF-E0BF75DCBE87}"/>
              </a:ext>
            </a:extLst>
          </p:cNvPr>
          <p:cNvSpPr/>
          <p:nvPr/>
        </p:nvSpPr>
        <p:spPr>
          <a:xfrm rot="5400000">
            <a:off x="9052805" y="3575601"/>
            <a:ext cx="1028452" cy="2249563"/>
          </a:xfrm>
          <a:prstGeom prst="parallelogram">
            <a:avLst>
              <a:gd name="adj" fmla="val 58709"/>
            </a:avLst>
          </a:prstGeom>
          <a:gradFill flip="none" rotWithShape="1">
            <a:gsLst>
              <a:gs pos="0">
                <a:schemeClr val="accent5">
                  <a:lumMod val="50000"/>
                </a:schemeClr>
              </a:gs>
              <a:gs pos="50000">
                <a:schemeClr val="accent5">
                  <a:lumMod val="75000"/>
                </a:schemeClr>
              </a:gs>
              <a:gs pos="100000">
                <a:srgbClr val="00B0F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8" name="平行四邊形 177">
            <a:extLst>
              <a:ext uri="{FF2B5EF4-FFF2-40B4-BE49-F238E27FC236}">
                <a16:creationId xmlns:a16="http://schemas.microsoft.com/office/drawing/2014/main" id="{B1EBEADB-1C2E-485D-984B-64945D41596A}"/>
              </a:ext>
            </a:extLst>
          </p:cNvPr>
          <p:cNvSpPr/>
          <p:nvPr/>
        </p:nvSpPr>
        <p:spPr>
          <a:xfrm rot="5400000">
            <a:off x="8140381" y="831084"/>
            <a:ext cx="1189690" cy="3198764"/>
          </a:xfrm>
          <a:prstGeom prst="parallelogram">
            <a:avLst>
              <a:gd name="adj" fmla="val 69643"/>
            </a:avLst>
          </a:prstGeom>
          <a:gradFill flip="none" rotWithShape="1">
            <a:gsLst>
              <a:gs pos="0">
                <a:schemeClr val="accent5">
                  <a:lumMod val="50000"/>
                </a:schemeClr>
              </a:gs>
              <a:gs pos="50000">
                <a:schemeClr val="accent5">
                  <a:lumMod val="75000"/>
                </a:schemeClr>
              </a:gs>
              <a:gs pos="100000">
                <a:srgbClr val="00B0F0">
                  <a:alpha val="20000"/>
                </a:srgbClr>
              </a:gs>
            </a:gsLst>
            <a:lin ang="5400000" scaled="0"/>
            <a:tileRect/>
          </a:gradFill>
          <a:ln>
            <a:no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79" name="文字方塊 5">
            <a:extLst>
              <a:ext uri="{FF2B5EF4-FFF2-40B4-BE49-F238E27FC236}">
                <a16:creationId xmlns:a16="http://schemas.microsoft.com/office/drawing/2014/main" id="{A7D699D1-455B-439B-8174-5891F4A3BF64}"/>
              </a:ext>
            </a:extLst>
          </p:cNvPr>
          <p:cNvSpPr txBox="1">
            <a:spLocks noChangeArrowheads="1"/>
          </p:cNvSpPr>
          <p:nvPr/>
        </p:nvSpPr>
        <p:spPr bwMode="auto">
          <a:xfrm>
            <a:off x="8082210" y="118095"/>
            <a:ext cx="2535456" cy="369332"/>
          </a:xfrm>
          <a:prstGeom prst="rect">
            <a:avLst/>
          </a:prstGeom>
          <a:noFill/>
          <a:ln w="9525">
            <a:noFill/>
            <a:miter lim="800000"/>
            <a:headEnd/>
            <a:tailEnd/>
          </a:ln>
        </p:spPr>
        <p:txBody>
          <a:bodyPr wrap="square">
            <a:spAutoFit/>
          </a:bodyPr>
          <a:lstStyle/>
          <a:p>
            <a:pPr algn="r"/>
            <a:r>
              <a:rPr kumimoji="0" lang="en-US" altLang="zh-TW" b="1" dirty="0">
                <a:solidFill>
                  <a:srgbClr val="2C88A1"/>
                </a:solidFill>
                <a:latin typeface="jf open 粉圓 1.0" panose="020F0500000000000000" pitchFamily="34" charset="-120"/>
                <a:ea typeface="jf open 粉圓 1.0" panose="020F0500000000000000" pitchFamily="34" charset="-120"/>
              </a:rPr>
              <a:t>Happy Go Travel</a:t>
            </a:r>
          </a:p>
        </p:txBody>
      </p:sp>
      <p:sp>
        <p:nvSpPr>
          <p:cNvPr id="188" name="文字方塊 5">
            <a:extLst>
              <a:ext uri="{FF2B5EF4-FFF2-40B4-BE49-F238E27FC236}">
                <a16:creationId xmlns:a16="http://schemas.microsoft.com/office/drawing/2014/main" id="{070C82BB-BAD1-4EE0-B63A-CB1929644E45}"/>
              </a:ext>
            </a:extLst>
          </p:cNvPr>
          <p:cNvSpPr txBox="1">
            <a:spLocks noChangeArrowheads="1"/>
          </p:cNvSpPr>
          <p:nvPr/>
        </p:nvSpPr>
        <p:spPr bwMode="auto">
          <a:xfrm rot="854401">
            <a:off x="6941895" y="1469943"/>
            <a:ext cx="3563078" cy="769441"/>
          </a:xfrm>
          <a:prstGeom prst="rect">
            <a:avLst/>
          </a:prstGeom>
          <a:noFill/>
          <a:ln w="9525">
            <a:noFill/>
            <a:miter lim="800000"/>
            <a:headEnd/>
            <a:tailEnd/>
          </a:ln>
        </p:spPr>
        <p:txBody>
          <a:bodyPr wrap="square">
            <a:spAutoFit/>
          </a:bodyPr>
          <a:lstStyle/>
          <a:p>
            <a:pPr algn="r"/>
            <a:r>
              <a:rPr kumimoji="0" lang="en-US" altLang="zh-TW" sz="4400" dirty="0">
                <a:solidFill>
                  <a:srgbClr val="2C88A1"/>
                </a:solidFill>
                <a:effectLst>
                  <a:outerShdw blurRad="50800" dist="38100" dir="2700000" algn="tl" rotWithShape="0">
                    <a:prstClr val="black">
                      <a:alpha val="40000"/>
                    </a:prstClr>
                  </a:outerShdw>
                </a:effectLst>
                <a:latin typeface="Impact" panose="020B0806030902050204" pitchFamily="34" charset="0"/>
                <a:ea typeface="jf open 粉圓 1.0" panose="020F0500000000000000" pitchFamily="34" charset="-120"/>
              </a:rPr>
              <a:t>YELLOWSTONE</a:t>
            </a:r>
          </a:p>
        </p:txBody>
      </p:sp>
      <p:sp>
        <p:nvSpPr>
          <p:cNvPr id="189" name="文字方塊 5">
            <a:extLst>
              <a:ext uri="{FF2B5EF4-FFF2-40B4-BE49-F238E27FC236}">
                <a16:creationId xmlns:a16="http://schemas.microsoft.com/office/drawing/2014/main" id="{84474FDD-3685-403D-BE4A-9E8ACF320326}"/>
              </a:ext>
            </a:extLst>
          </p:cNvPr>
          <p:cNvSpPr txBox="1">
            <a:spLocks noChangeArrowheads="1"/>
          </p:cNvSpPr>
          <p:nvPr/>
        </p:nvSpPr>
        <p:spPr bwMode="auto">
          <a:xfrm rot="854401">
            <a:off x="7330249" y="2577366"/>
            <a:ext cx="1889905" cy="400110"/>
          </a:xfrm>
          <a:prstGeom prst="rect">
            <a:avLst/>
          </a:prstGeom>
          <a:noFill/>
          <a:ln w="9525">
            <a:noFill/>
            <a:miter lim="800000"/>
            <a:headEnd/>
            <a:tailEnd/>
          </a:ln>
        </p:spPr>
        <p:txBody>
          <a:bodyPr wrap="square">
            <a:spAutoFit/>
          </a:bodyPr>
          <a:lstStyle/>
          <a:p>
            <a:r>
              <a:rPr kumimoji="0" lang="en-US" altLang="zh-TW" sz="2000" dirty="0">
                <a:solidFill>
                  <a:srgbClr val="2C88A1"/>
                </a:solidFill>
                <a:effectLst>
                  <a:outerShdw blurRad="50800" dist="38100" dir="2700000" algn="tl" rotWithShape="0">
                    <a:prstClr val="black">
                      <a:alpha val="40000"/>
                    </a:prstClr>
                  </a:outerShdw>
                </a:effectLst>
                <a:latin typeface="Impact" panose="020B0806030902050204" pitchFamily="34" charset="0"/>
                <a:ea typeface="jf open 粉圓 1.0" panose="020F0500000000000000" pitchFamily="34" charset="-120"/>
              </a:rPr>
              <a:t>INTRODUCTION</a:t>
            </a:r>
          </a:p>
        </p:txBody>
      </p:sp>
      <p:sp>
        <p:nvSpPr>
          <p:cNvPr id="190" name="文字方塊 5">
            <a:extLst>
              <a:ext uri="{FF2B5EF4-FFF2-40B4-BE49-F238E27FC236}">
                <a16:creationId xmlns:a16="http://schemas.microsoft.com/office/drawing/2014/main" id="{E47E7D57-481F-424A-B4F6-03AEFC0DFF69}"/>
              </a:ext>
            </a:extLst>
          </p:cNvPr>
          <p:cNvSpPr txBox="1">
            <a:spLocks noChangeArrowheads="1"/>
          </p:cNvSpPr>
          <p:nvPr/>
        </p:nvSpPr>
        <p:spPr bwMode="auto">
          <a:xfrm rot="854401">
            <a:off x="7732682" y="2333141"/>
            <a:ext cx="2671010" cy="369332"/>
          </a:xfrm>
          <a:prstGeom prst="rect">
            <a:avLst/>
          </a:prstGeom>
          <a:noFill/>
          <a:ln w="9525">
            <a:noFill/>
            <a:miter lim="800000"/>
            <a:headEnd/>
            <a:tailEnd/>
          </a:ln>
        </p:spPr>
        <p:txBody>
          <a:bodyPr wrap="square">
            <a:spAutoFit/>
          </a:bodyPr>
          <a:lstStyle/>
          <a:p>
            <a:r>
              <a:rPr kumimoji="0" lang="en-US" altLang="zh-TW" dirty="0">
                <a:solidFill>
                  <a:schemeClr val="bg1"/>
                </a:solidFill>
                <a:effectLst>
                  <a:innerShdw blurRad="63500" dist="50800" dir="13500000">
                    <a:prstClr val="black">
                      <a:alpha val="50000"/>
                    </a:prstClr>
                  </a:innerShdw>
                </a:effectLst>
                <a:latin typeface="Impact" panose="020B0806030902050204" pitchFamily="34" charset="0"/>
                <a:ea typeface="jf open 粉圓 1.0" panose="020F0500000000000000" pitchFamily="34" charset="-120"/>
              </a:rPr>
              <a:t>AMAZING &amp; BEAUTIFUL TOUR</a:t>
            </a:r>
          </a:p>
        </p:txBody>
      </p:sp>
      <p:sp>
        <p:nvSpPr>
          <p:cNvPr id="173" name="平行四邊形 172">
            <a:extLst>
              <a:ext uri="{FF2B5EF4-FFF2-40B4-BE49-F238E27FC236}">
                <a16:creationId xmlns:a16="http://schemas.microsoft.com/office/drawing/2014/main" id="{5DD643C5-E3E8-479E-92CB-2E75F57E5967}"/>
              </a:ext>
            </a:extLst>
          </p:cNvPr>
          <p:cNvSpPr/>
          <p:nvPr/>
        </p:nvSpPr>
        <p:spPr>
          <a:xfrm rot="5400000">
            <a:off x="-1177661" y="-4259525"/>
            <a:ext cx="9492670" cy="7137345"/>
          </a:xfrm>
          <a:prstGeom prst="parallelogram">
            <a:avLst>
              <a:gd name="adj" fmla="val 26792"/>
            </a:avLst>
          </a:prstGeom>
          <a:solidFill>
            <a:srgbClr val="2C8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47" name="文字方塊 246">
            <a:extLst>
              <a:ext uri="{FF2B5EF4-FFF2-40B4-BE49-F238E27FC236}">
                <a16:creationId xmlns:a16="http://schemas.microsoft.com/office/drawing/2014/main" id="{2975F17F-3F28-4297-9208-226D7D28E575}"/>
              </a:ext>
            </a:extLst>
          </p:cNvPr>
          <p:cNvSpPr txBox="1"/>
          <p:nvPr/>
        </p:nvSpPr>
        <p:spPr>
          <a:xfrm>
            <a:off x="226364" y="643447"/>
            <a:ext cx="3121170" cy="1477328"/>
          </a:xfrm>
          <a:prstGeom prst="rect">
            <a:avLst/>
          </a:prstGeom>
          <a:noFill/>
        </p:spPr>
        <p:txBody>
          <a:bodyPr wrap="square" rtlCol="0">
            <a:spAutoFit/>
          </a:bodyPr>
          <a:lstStyle/>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We’ve launched two promotional programs that is go to the Yellowstone.</a:t>
            </a:r>
          </a:p>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One is luxurious plan.</a:t>
            </a:r>
          </a:p>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This plan price is a little high because you will live in five stars hotel and take you to the high-level restaurant enjoy noble life.</a:t>
            </a:r>
          </a:p>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Another plan is cheap plan.</a:t>
            </a:r>
          </a:p>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This plan is suitable for someone who want to travel but don’t have sufficient budget.</a:t>
            </a:r>
            <a:endParaRPr lang="zh-TW" altLang="en-US" sz="1000" dirty="0">
              <a:solidFill>
                <a:schemeClr val="bg1"/>
              </a:solidFill>
              <a:latin typeface="jf open 粉圓 1.0" panose="020F0500000000000000" pitchFamily="34" charset="-120"/>
              <a:ea typeface="jf open 粉圓 1.0" panose="020F0500000000000000" pitchFamily="34" charset="-120"/>
            </a:endParaRPr>
          </a:p>
        </p:txBody>
      </p:sp>
      <p:sp>
        <p:nvSpPr>
          <p:cNvPr id="248" name="文字方塊 247">
            <a:extLst>
              <a:ext uri="{FF2B5EF4-FFF2-40B4-BE49-F238E27FC236}">
                <a16:creationId xmlns:a16="http://schemas.microsoft.com/office/drawing/2014/main" id="{0E5D2A73-1160-430E-89BF-51696C20FB0D}"/>
              </a:ext>
            </a:extLst>
          </p:cNvPr>
          <p:cNvSpPr txBox="1"/>
          <p:nvPr/>
        </p:nvSpPr>
        <p:spPr>
          <a:xfrm>
            <a:off x="177334" y="178561"/>
            <a:ext cx="1919115" cy="369332"/>
          </a:xfrm>
          <a:prstGeom prst="rect">
            <a:avLst/>
          </a:prstGeom>
          <a:noFill/>
        </p:spPr>
        <p:txBody>
          <a:bodyPr wrap="none" rtlCol="0">
            <a:spAutoFit/>
          </a:bodyPr>
          <a:lstStyle/>
          <a:p>
            <a:r>
              <a:rPr lang="en-US" altLang="zh-TW" dirty="0">
                <a:solidFill>
                  <a:schemeClr val="bg1"/>
                </a:solidFill>
                <a:latin typeface="jf open 粉圓 1.0" panose="020F0500000000000000" pitchFamily="34" charset="-120"/>
                <a:ea typeface="jf open 粉圓 1.0" panose="020F0500000000000000" pitchFamily="34" charset="-120"/>
              </a:rPr>
              <a:t>Economical Trip</a:t>
            </a:r>
          </a:p>
        </p:txBody>
      </p:sp>
      <p:cxnSp>
        <p:nvCxnSpPr>
          <p:cNvPr id="249" name="直線接點 248">
            <a:extLst>
              <a:ext uri="{FF2B5EF4-FFF2-40B4-BE49-F238E27FC236}">
                <a16:creationId xmlns:a16="http://schemas.microsoft.com/office/drawing/2014/main" id="{6D6773D3-34DF-4CB2-BA1E-FFE4BC7624B6}"/>
              </a:ext>
            </a:extLst>
          </p:cNvPr>
          <p:cNvCxnSpPr>
            <a:cxnSpLocks/>
          </p:cNvCxnSpPr>
          <p:nvPr/>
        </p:nvCxnSpPr>
        <p:spPr>
          <a:xfrm>
            <a:off x="233338" y="550770"/>
            <a:ext cx="2800720" cy="0"/>
          </a:xfrm>
          <a:prstGeom prst="line">
            <a:avLst/>
          </a:prstGeom>
          <a:ln>
            <a:solidFill>
              <a:schemeClr val="bg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250" name="文字方塊 249">
            <a:extLst>
              <a:ext uri="{FF2B5EF4-FFF2-40B4-BE49-F238E27FC236}">
                <a16:creationId xmlns:a16="http://schemas.microsoft.com/office/drawing/2014/main" id="{3617D155-009E-4371-BB89-2F0D4FEC90E2}"/>
              </a:ext>
            </a:extLst>
          </p:cNvPr>
          <p:cNvSpPr txBox="1"/>
          <p:nvPr/>
        </p:nvSpPr>
        <p:spPr>
          <a:xfrm>
            <a:off x="112918" y="3079679"/>
            <a:ext cx="766557" cy="369332"/>
          </a:xfrm>
          <a:prstGeom prst="rect">
            <a:avLst/>
          </a:prstGeom>
          <a:noFill/>
        </p:spPr>
        <p:txBody>
          <a:bodyPr wrap="none" rtlCol="0">
            <a:spAutoFit/>
          </a:bodyPr>
          <a:lstStyle/>
          <a:p>
            <a:r>
              <a:rPr lang="en-US" altLang="zh-TW" dirty="0">
                <a:solidFill>
                  <a:srgbClr val="2C88A1"/>
                </a:solidFill>
                <a:latin typeface="jf open 粉圓 1.0" panose="020F0500000000000000" pitchFamily="34" charset="-120"/>
                <a:ea typeface="jf open 粉圓 1.0" panose="020F0500000000000000" pitchFamily="34" charset="-120"/>
              </a:rPr>
              <a:t>Plans</a:t>
            </a:r>
            <a:endParaRPr lang="zh-TW" altLang="en-US" dirty="0">
              <a:solidFill>
                <a:srgbClr val="2C88A1"/>
              </a:solidFill>
              <a:latin typeface="jf open 粉圓 1.0" panose="020F0500000000000000" pitchFamily="34" charset="-120"/>
              <a:ea typeface="jf open 粉圓 1.0" panose="020F0500000000000000" pitchFamily="34" charset="-120"/>
            </a:endParaRPr>
          </a:p>
        </p:txBody>
      </p:sp>
      <p:cxnSp>
        <p:nvCxnSpPr>
          <p:cNvPr id="251" name="直線接點 250">
            <a:extLst>
              <a:ext uri="{FF2B5EF4-FFF2-40B4-BE49-F238E27FC236}">
                <a16:creationId xmlns:a16="http://schemas.microsoft.com/office/drawing/2014/main" id="{216B0FC2-B4B0-4290-8853-4A91DB8E9CEC}"/>
              </a:ext>
            </a:extLst>
          </p:cNvPr>
          <p:cNvCxnSpPr>
            <a:cxnSpLocks/>
          </p:cNvCxnSpPr>
          <p:nvPr/>
        </p:nvCxnSpPr>
        <p:spPr>
          <a:xfrm>
            <a:off x="168922" y="3451888"/>
            <a:ext cx="2800720" cy="0"/>
          </a:xfrm>
          <a:prstGeom prst="line">
            <a:avLst/>
          </a:prstGeom>
          <a:ln>
            <a:solidFill>
              <a:srgbClr val="2C88A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12" name="梯形 11">
            <a:extLst>
              <a:ext uri="{FF2B5EF4-FFF2-40B4-BE49-F238E27FC236}">
                <a16:creationId xmlns:a16="http://schemas.microsoft.com/office/drawing/2014/main" id="{85C5980E-B0E8-42A1-A368-297E9CD0319C}"/>
              </a:ext>
            </a:extLst>
          </p:cNvPr>
          <p:cNvSpPr/>
          <p:nvPr/>
        </p:nvSpPr>
        <p:spPr>
          <a:xfrm flipV="1">
            <a:off x="174432" y="4158829"/>
            <a:ext cx="2679900" cy="894853"/>
          </a:xfrm>
          <a:prstGeom prst="trapezoid">
            <a:avLst>
              <a:gd name="adj" fmla="val 36070"/>
            </a:avLst>
          </a:prstGeom>
          <a:solidFill>
            <a:srgbClr val="2C8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橢圓 12">
            <a:extLst>
              <a:ext uri="{FF2B5EF4-FFF2-40B4-BE49-F238E27FC236}">
                <a16:creationId xmlns:a16="http://schemas.microsoft.com/office/drawing/2014/main" id="{3FED62A5-168A-45D4-9837-129C4AD527B8}"/>
              </a:ext>
            </a:extLst>
          </p:cNvPr>
          <p:cNvSpPr/>
          <p:nvPr/>
        </p:nvSpPr>
        <p:spPr>
          <a:xfrm>
            <a:off x="2028683" y="4030556"/>
            <a:ext cx="1151398" cy="1151398"/>
          </a:xfrm>
          <a:prstGeom prst="ellipse">
            <a:avLst/>
          </a:prstGeom>
          <a:blipFill>
            <a:blip r:embed="rId3"/>
            <a:stretch>
              <a:fillRect l="-39109" t="1538" r="-39109" b="-10970"/>
            </a:stretch>
          </a:blipFill>
          <a:ln w="76200">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4" name="文字方塊 253">
            <a:extLst>
              <a:ext uri="{FF2B5EF4-FFF2-40B4-BE49-F238E27FC236}">
                <a16:creationId xmlns:a16="http://schemas.microsoft.com/office/drawing/2014/main" id="{E43E5329-602D-4E1C-86B0-3535352E567C}"/>
              </a:ext>
            </a:extLst>
          </p:cNvPr>
          <p:cNvSpPr txBox="1"/>
          <p:nvPr/>
        </p:nvSpPr>
        <p:spPr>
          <a:xfrm>
            <a:off x="549013" y="4307221"/>
            <a:ext cx="1479666" cy="307777"/>
          </a:xfrm>
          <a:prstGeom prst="rect">
            <a:avLst/>
          </a:prstGeom>
          <a:noFill/>
        </p:spPr>
        <p:txBody>
          <a:bodyPr wrap="square" rtlCol="0">
            <a:spAutoFit/>
          </a:bodyPr>
          <a:lstStyle/>
          <a:p>
            <a:pPr algn="just"/>
            <a:r>
              <a:rPr lang="en-US" altLang="zh-TW" sz="1400" b="1" dirty="0">
                <a:solidFill>
                  <a:schemeClr val="bg1"/>
                </a:solidFill>
                <a:latin typeface="jf open 粉圓 1.0" panose="020F0500000000000000" pitchFamily="34" charset="-120"/>
                <a:ea typeface="jf open 粉圓 1.0" panose="020F0500000000000000" pitchFamily="34" charset="-120"/>
              </a:rPr>
              <a:t>Luxury Plan</a:t>
            </a:r>
            <a:endParaRPr lang="zh-TW" altLang="en-US" sz="1400" b="1" dirty="0">
              <a:solidFill>
                <a:schemeClr val="bg1"/>
              </a:solidFill>
              <a:latin typeface="jf open 粉圓 1.0" panose="020F0500000000000000" pitchFamily="34" charset="-120"/>
              <a:ea typeface="jf open 粉圓 1.0" panose="020F0500000000000000" pitchFamily="34" charset="-120"/>
            </a:endParaRPr>
          </a:p>
        </p:txBody>
      </p:sp>
      <p:sp>
        <p:nvSpPr>
          <p:cNvPr id="255" name="文字方塊 254">
            <a:extLst>
              <a:ext uri="{FF2B5EF4-FFF2-40B4-BE49-F238E27FC236}">
                <a16:creationId xmlns:a16="http://schemas.microsoft.com/office/drawing/2014/main" id="{440AD558-948A-4C95-A061-A91C4A8FE9E9}"/>
              </a:ext>
            </a:extLst>
          </p:cNvPr>
          <p:cNvSpPr txBox="1"/>
          <p:nvPr/>
        </p:nvSpPr>
        <p:spPr>
          <a:xfrm>
            <a:off x="549013" y="4602674"/>
            <a:ext cx="1479666" cy="276999"/>
          </a:xfrm>
          <a:prstGeom prst="rect">
            <a:avLst/>
          </a:prstGeom>
          <a:noFill/>
        </p:spPr>
        <p:txBody>
          <a:bodyPr wrap="square" rtlCol="0">
            <a:spAutoFit/>
          </a:bodyPr>
          <a:lstStyle/>
          <a:p>
            <a:pPr algn="just"/>
            <a:r>
              <a:rPr lang="en-US" altLang="zh-TW" sz="1200" dirty="0">
                <a:solidFill>
                  <a:schemeClr val="bg1"/>
                </a:solidFill>
                <a:latin typeface="jf open 粉圓 1.0" panose="020F0500000000000000" pitchFamily="34" charset="-120"/>
                <a:ea typeface="jf open 粉圓 1.0" panose="020F0500000000000000" pitchFamily="34" charset="-120"/>
              </a:rPr>
              <a:t>49,000</a:t>
            </a:r>
            <a:endParaRPr lang="zh-TW" altLang="en-US" sz="1200" dirty="0">
              <a:solidFill>
                <a:schemeClr val="bg1"/>
              </a:solidFill>
              <a:latin typeface="jf open 粉圓 1.0" panose="020F0500000000000000" pitchFamily="34" charset="-120"/>
              <a:ea typeface="jf open 粉圓 1.0" panose="020F0500000000000000" pitchFamily="34" charset="-120"/>
            </a:endParaRPr>
          </a:p>
        </p:txBody>
      </p:sp>
      <p:sp>
        <p:nvSpPr>
          <p:cNvPr id="256" name="梯形 255">
            <a:extLst>
              <a:ext uri="{FF2B5EF4-FFF2-40B4-BE49-F238E27FC236}">
                <a16:creationId xmlns:a16="http://schemas.microsoft.com/office/drawing/2014/main" id="{AAAD9A8A-DDF4-48E5-A4DD-9AAB2B4284B0}"/>
              </a:ext>
            </a:extLst>
          </p:cNvPr>
          <p:cNvSpPr/>
          <p:nvPr/>
        </p:nvSpPr>
        <p:spPr>
          <a:xfrm flipV="1">
            <a:off x="174432" y="5644729"/>
            <a:ext cx="2679900" cy="894853"/>
          </a:xfrm>
          <a:prstGeom prst="trapezoid">
            <a:avLst>
              <a:gd name="adj" fmla="val 36070"/>
            </a:avLst>
          </a:prstGeom>
          <a:solidFill>
            <a:srgbClr val="2C8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7" name="橢圓 256">
            <a:extLst>
              <a:ext uri="{FF2B5EF4-FFF2-40B4-BE49-F238E27FC236}">
                <a16:creationId xmlns:a16="http://schemas.microsoft.com/office/drawing/2014/main" id="{94E3C4D9-FB67-4931-B87A-A43686EDEBF2}"/>
              </a:ext>
            </a:extLst>
          </p:cNvPr>
          <p:cNvSpPr/>
          <p:nvPr/>
        </p:nvSpPr>
        <p:spPr>
          <a:xfrm>
            <a:off x="2028683" y="5516456"/>
            <a:ext cx="1151398" cy="1151398"/>
          </a:xfrm>
          <a:prstGeom prst="ellipse">
            <a:avLst/>
          </a:prstGeom>
          <a:blipFill>
            <a:blip r:embed="rId4"/>
            <a:stretch>
              <a:fillRect l="-35528" t="1537" r="-39563" b="1537"/>
            </a:stretch>
          </a:blipFill>
          <a:ln w="76200">
            <a:solidFill>
              <a:srgbClr val="F2F2F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58" name="文字方塊 257">
            <a:extLst>
              <a:ext uri="{FF2B5EF4-FFF2-40B4-BE49-F238E27FC236}">
                <a16:creationId xmlns:a16="http://schemas.microsoft.com/office/drawing/2014/main" id="{B5BCE389-5DB7-41A4-89E9-FF30CED3956B}"/>
              </a:ext>
            </a:extLst>
          </p:cNvPr>
          <p:cNvSpPr txBox="1"/>
          <p:nvPr/>
        </p:nvSpPr>
        <p:spPr>
          <a:xfrm>
            <a:off x="549013" y="5793121"/>
            <a:ext cx="1479666" cy="307777"/>
          </a:xfrm>
          <a:prstGeom prst="rect">
            <a:avLst/>
          </a:prstGeom>
          <a:noFill/>
        </p:spPr>
        <p:txBody>
          <a:bodyPr wrap="square" rtlCol="0">
            <a:spAutoFit/>
          </a:bodyPr>
          <a:lstStyle/>
          <a:p>
            <a:pPr algn="just"/>
            <a:r>
              <a:rPr lang="en-US" altLang="zh-TW" sz="1400" b="1" dirty="0">
                <a:solidFill>
                  <a:schemeClr val="bg1"/>
                </a:solidFill>
                <a:latin typeface="jf open 粉圓 1.0" panose="020F0500000000000000" pitchFamily="34" charset="-120"/>
                <a:ea typeface="jf open 粉圓 1.0" panose="020F0500000000000000" pitchFamily="34" charset="-120"/>
              </a:rPr>
              <a:t>Budget Plan</a:t>
            </a:r>
            <a:endParaRPr lang="zh-TW" altLang="en-US" sz="1400" b="1" dirty="0">
              <a:solidFill>
                <a:schemeClr val="bg1"/>
              </a:solidFill>
              <a:latin typeface="jf open 粉圓 1.0" panose="020F0500000000000000" pitchFamily="34" charset="-120"/>
              <a:ea typeface="jf open 粉圓 1.0" panose="020F0500000000000000" pitchFamily="34" charset="-120"/>
            </a:endParaRPr>
          </a:p>
        </p:txBody>
      </p:sp>
      <p:sp>
        <p:nvSpPr>
          <p:cNvPr id="259" name="文字方塊 258">
            <a:extLst>
              <a:ext uri="{FF2B5EF4-FFF2-40B4-BE49-F238E27FC236}">
                <a16:creationId xmlns:a16="http://schemas.microsoft.com/office/drawing/2014/main" id="{345FAD35-093D-4BE0-AF73-A9B5335BE671}"/>
              </a:ext>
            </a:extLst>
          </p:cNvPr>
          <p:cNvSpPr txBox="1"/>
          <p:nvPr/>
        </p:nvSpPr>
        <p:spPr>
          <a:xfrm>
            <a:off x="549013" y="6088574"/>
            <a:ext cx="1479666" cy="276999"/>
          </a:xfrm>
          <a:prstGeom prst="rect">
            <a:avLst/>
          </a:prstGeom>
          <a:noFill/>
        </p:spPr>
        <p:txBody>
          <a:bodyPr wrap="square" rtlCol="0">
            <a:spAutoFit/>
          </a:bodyPr>
          <a:lstStyle/>
          <a:p>
            <a:pPr algn="just"/>
            <a:r>
              <a:rPr lang="en-US" altLang="zh-TW" sz="1200" dirty="0">
                <a:solidFill>
                  <a:schemeClr val="bg1"/>
                </a:solidFill>
                <a:latin typeface="jf open 粉圓 1.0" panose="020F0500000000000000" pitchFamily="34" charset="-120"/>
                <a:ea typeface="jf open 粉圓 1.0" panose="020F0500000000000000" pitchFamily="34" charset="-120"/>
              </a:rPr>
              <a:t>36,850</a:t>
            </a:r>
            <a:endParaRPr lang="zh-TW" altLang="en-US" sz="1200" dirty="0">
              <a:solidFill>
                <a:schemeClr val="bg1"/>
              </a:solidFill>
              <a:latin typeface="jf open 粉圓 1.0" panose="020F0500000000000000" pitchFamily="34" charset="-120"/>
              <a:ea typeface="jf open 粉圓 1.0" panose="020F0500000000000000" pitchFamily="34" charset="-120"/>
            </a:endParaRPr>
          </a:p>
        </p:txBody>
      </p:sp>
      <p:pic>
        <p:nvPicPr>
          <p:cNvPr id="1032" name="Picture 8">
            <a:extLst>
              <a:ext uri="{FF2B5EF4-FFF2-40B4-BE49-F238E27FC236}">
                <a16:creationId xmlns:a16="http://schemas.microsoft.com/office/drawing/2014/main" id="{0391E8AE-420A-4988-8A1E-C8DECD73879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622006" y="1019015"/>
            <a:ext cx="1447800" cy="1447800"/>
          </a:xfrm>
          <a:prstGeom prst="rect">
            <a:avLst/>
          </a:prstGeom>
          <a:noFill/>
          <a:extLst>
            <a:ext uri="{909E8E84-426E-40DD-AFC4-6F175D3DCCD1}">
              <a14:hiddenFill xmlns:a14="http://schemas.microsoft.com/office/drawing/2010/main">
                <a:solidFill>
                  <a:srgbClr val="FFFFFF"/>
                </a:solidFill>
              </a14:hiddenFill>
            </a:ext>
          </a:extLst>
        </p:spPr>
      </p:pic>
      <p:sp>
        <p:nvSpPr>
          <p:cNvPr id="260" name="文字方塊 259">
            <a:extLst>
              <a:ext uri="{FF2B5EF4-FFF2-40B4-BE49-F238E27FC236}">
                <a16:creationId xmlns:a16="http://schemas.microsoft.com/office/drawing/2014/main" id="{C31BFEE7-0029-45E9-A680-387692879392}"/>
              </a:ext>
            </a:extLst>
          </p:cNvPr>
          <p:cNvSpPr txBox="1"/>
          <p:nvPr/>
        </p:nvSpPr>
        <p:spPr>
          <a:xfrm>
            <a:off x="4567201" y="6952042"/>
            <a:ext cx="6088548" cy="553998"/>
          </a:xfrm>
          <a:prstGeom prst="rect">
            <a:avLst/>
          </a:prstGeom>
          <a:noFill/>
        </p:spPr>
        <p:txBody>
          <a:bodyPr wrap="square" rtlCol="0">
            <a:spAutoFit/>
          </a:bodyPr>
          <a:lstStyle/>
          <a:p>
            <a:pPr indent="180000" algn="just"/>
            <a:r>
              <a:rPr lang="en-US" altLang="zh-TW" sz="1000" dirty="0">
                <a:solidFill>
                  <a:schemeClr val="bg1"/>
                </a:solidFill>
                <a:latin typeface="jf open 粉圓 1.0" panose="020F0500000000000000" pitchFamily="34" charset="-120"/>
                <a:ea typeface="jf open 粉圓 1.0" panose="020F0500000000000000" pitchFamily="34" charset="-120"/>
              </a:rPr>
              <a:t>Yellowstone was the first national park in the U.S. and is also widely held to be the first national park in the world. The park is known for its wildlife and its many geothermal features, especially Old Faithful geyser, one of its most popular.</a:t>
            </a:r>
            <a:endParaRPr lang="zh-TW" altLang="en-US" sz="1000" dirty="0">
              <a:solidFill>
                <a:schemeClr val="bg1"/>
              </a:solidFill>
              <a:latin typeface="jf open 粉圓 1.0" panose="020F0500000000000000" pitchFamily="34" charset="-120"/>
              <a:ea typeface="jf open 粉圓 1.0" panose="020F0500000000000000" pitchFamily="34" charset="-120"/>
            </a:endParaRPr>
          </a:p>
        </p:txBody>
      </p:sp>
    </p:spTree>
    <p:extLst>
      <p:ext uri="{BB962C8B-B14F-4D97-AF65-F5344CB8AC3E}">
        <p14:creationId xmlns:p14="http://schemas.microsoft.com/office/powerpoint/2010/main" val="32892407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4" name="直線接點 3">
            <a:extLst>
              <a:ext uri="{FF2B5EF4-FFF2-40B4-BE49-F238E27FC236}">
                <a16:creationId xmlns:a16="http://schemas.microsoft.com/office/drawing/2014/main" id="{339BB923-D555-44CA-B3AE-952372FBEE1D}"/>
              </a:ext>
            </a:extLst>
          </p:cNvPr>
          <p:cNvCxnSpPr>
            <a:cxnSpLocks/>
          </p:cNvCxnSpPr>
          <p:nvPr/>
        </p:nvCxnSpPr>
        <p:spPr>
          <a:xfrm>
            <a:off x="3563077" y="487427"/>
            <a:ext cx="0" cy="6462001"/>
          </a:xfrm>
          <a:prstGeom prst="line">
            <a:avLst/>
          </a:prstGeom>
          <a:ln>
            <a:solidFill>
              <a:schemeClr val="accent1">
                <a:lumMod val="60000"/>
                <a:lumOff val="40000"/>
              </a:schemeClr>
            </a:solidFill>
            <a:prstDash val="dashDot"/>
          </a:ln>
        </p:spPr>
        <p:style>
          <a:lnRef idx="1">
            <a:schemeClr val="accent1"/>
          </a:lnRef>
          <a:fillRef idx="0">
            <a:schemeClr val="accent1"/>
          </a:fillRef>
          <a:effectRef idx="0">
            <a:schemeClr val="accent1"/>
          </a:effectRef>
          <a:fontRef idx="minor">
            <a:schemeClr val="tx1"/>
          </a:fontRef>
        </p:style>
      </p:cxnSp>
      <p:pic>
        <p:nvPicPr>
          <p:cNvPr id="13" name="圖片 12" descr="一張含有 山, 室外, 大自然, 雪 的圖片&#10;&#10;自動產生的描述">
            <a:extLst>
              <a:ext uri="{FF2B5EF4-FFF2-40B4-BE49-F238E27FC236}">
                <a16:creationId xmlns:a16="http://schemas.microsoft.com/office/drawing/2014/main" id="{F91A7D2B-09D3-4C49-8E4E-AB0506EB4D52}"/>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841" y="4920009"/>
            <a:ext cx="7124431" cy="4749621"/>
          </a:xfrm>
          <a:prstGeom prst="rect">
            <a:avLst/>
          </a:prstGeom>
        </p:spPr>
      </p:pic>
      <p:sp>
        <p:nvSpPr>
          <p:cNvPr id="9" name="平行四邊形 8">
            <a:extLst>
              <a:ext uri="{FF2B5EF4-FFF2-40B4-BE49-F238E27FC236}">
                <a16:creationId xmlns:a16="http://schemas.microsoft.com/office/drawing/2014/main" id="{048A8E5B-A276-4DA2-B235-16739B8BA676}"/>
              </a:ext>
            </a:extLst>
          </p:cNvPr>
          <p:cNvSpPr/>
          <p:nvPr/>
        </p:nvSpPr>
        <p:spPr>
          <a:xfrm rot="5400000" flipH="1">
            <a:off x="5393174" y="3461289"/>
            <a:ext cx="7005614" cy="3610262"/>
          </a:xfrm>
          <a:prstGeom prst="parallelogram">
            <a:avLst>
              <a:gd name="adj" fmla="val 26792"/>
            </a:avLst>
          </a:prstGeom>
          <a:solidFill>
            <a:srgbClr val="2C88A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dirty="0"/>
          </a:p>
        </p:txBody>
      </p:sp>
      <p:sp>
        <p:nvSpPr>
          <p:cNvPr id="11" name="平行四邊形 10">
            <a:extLst>
              <a:ext uri="{FF2B5EF4-FFF2-40B4-BE49-F238E27FC236}">
                <a16:creationId xmlns:a16="http://schemas.microsoft.com/office/drawing/2014/main" id="{4CB59568-2887-441C-8A21-293436518BDF}"/>
              </a:ext>
            </a:extLst>
          </p:cNvPr>
          <p:cNvSpPr/>
          <p:nvPr/>
        </p:nvSpPr>
        <p:spPr>
          <a:xfrm rot="5400000" flipH="1">
            <a:off x="9171326" y="963205"/>
            <a:ext cx="1008112" cy="2032861"/>
          </a:xfrm>
          <a:prstGeom prst="parallelogram">
            <a:avLst>
              <a:gd name="adj" fmla="val 54540"/>
            </a:avLst>
          </a:prstGeom>
          <a:gradFill flip="none" rotWithShape="1">
            <a:gsLst>
              <a:gs pos="0">
                <a:schemeClr val="accent5">
                  <a:lumMod val="50000"/>
                </a:schemeClr>
              </a:gs>
              <a:gs pos="50000">
                <a:schemeClr val="accent5">
                  <a:lumMod val="75000"/>
                </a:schemeClr>
              </a:gs>
              <a:gs pos="100000">
                <a:srgbClr val="00B0F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21" name="文字方塊 5">
            <a:extLst>
              <a:ext uri="{FF2B5EF4-FFF2-40B4-BE49-F238E27FC236}">
                <a16:creationId xmlns:a16="http://schemas.microsoft.com/office/drawing/2014/main" id="{BFB87465-DCB3-4BE7-9EBE-659AF6C77199}"/>
              </a:ext>
            </a:extLst>
          </p:cNvPr>
          <p:cNvSpPr txBox="1">
            <a:spLocks noChangeArrowheads="1"/>
          </p:cNvSpPr>
          <p:nvPr/>
        </p:nvSpPr>
        <p:spPr bwMode="auto">
          <a:xfrm>
            <a:off x="1687986" y="598936"/>
            <a:ext cx="1870389" cy="954107"/>
          </a:xfrm>
          <a:prstGeom prst="rect">
            <a:avLst/>
          </a:prstGeom>
          <a:noFill/>
          <a:ln w="9525">
            <a:noFill/>
            <a:miter lim="800000"/>
            <a:headEnd/>
            <a:tailEnd/>
          </a:ln>
        </p:spPr>
        <p:txBody>
          <a:bodyPr wrap="square">
            <a:spAutoFit/>
          </a:bodyPr>
          <a:lstStyle/>
          <a:p>
            <a:pPr algn="just"/>
            <a:r>
              <a:rPr kumimoji="0" lang="en-US" altLang="zh-TW" sz="800" dirty="0">
                <a:latin typeface="jf open 粉圓 1.0" panose="020F0500000000000000" pitchFamily="34" charset="-120"/>
                <a:ea typeface="jf open 粉圓 1.0" panose="020F0500000000000000" pitchFamily="34" charset="-120"/>
              </a:rPr>
              <a:t>Grand Teton National Park is adjacent to the southern end of Yellowstone National Park and covers an area of 485 square miles. The main river in the park: The Snake River runs through the north and south, winding several lakes.</a:t>
            </a:r>
          </a:p>
        </p:txBody>
      </p:sp>
      <p:sp>
        <p:nvSpPr>
          <p:cNvPr id="23" name="文字方塊 5">
            <a:extLst>
              <a:ext uri="{FF2B5EF4-FFF2-40B4-BE49-F238E27FC236}">
                <a16:creationId xmlns:a16="http://schemas.microsoft.com/office/drawing/2014/main" id="{4E0FB35C-D5A9-4973-990A-278DCF5A83CC}"/>
              </a:ext>
            </a:extLst>
          </p:cNvPr>
          <p:cNvSpPr txBox="1">
            <a:spLocks noChangeArrowheads="1"/>
          </p:cNvSpPr>
          <p:nvPr/>
        </p:nvSpPr>
        <p:spPr bwMode="auto">
          <a:xfrm>
            <a:off x="1687986" y="1749228"/>
            <a:ext cx="1870389" cy="1077218"/>
          </a:xfrm>
          <a:prstGeom prst="rect">
            <a:avLst/>
          </a:prstGeom>
          <a:noFill/>
          <a:ln w="9525">
            <a:noFill/>
            <a:miter lim="800000"/>
            <a:headEnd/>
            <a:tailEnd/>
          </a:ln>
        </p:spPr>
        <p:txBody>
          <a:bodyPr wrap="square">
            <a:spAutoFit/>
          </a:bodyPr>
          <a:lstStyle/>
          <a:p>
            <a:pPr algn="just"/>
            <a:r>
              <a:rPr kumimoji="0" lang="en-US" altLang="zh-TW" sz="800" dirty="0">
                <a:latin typeface="jf open 粉圓 1.0" panose="020F0500000000000000" pitchFamily="34" charset="-120"/>
                <a:ea typeface="jf open 粉圓 1.0" panose="020F0500000000000000" pitchFamily="34" charset="-120"/>
              </a:rPr>
              <a:t>Grand Prismatic Spring is the largest hot spring in the USA. The color of the lake surface changes with the season. In spring, it changes from green to brilliant orange-red, and in summer, it appears orange, red, or yellow. In winter, it appears dark green.</a:t>
            </a:r>
          </a:p>
        </p:txBody>
      </p:sp>
      <p:sp>
        <p:nvSpPr>
          <p:cNvPr id="25" name="文字方塊 5">
            <a:extLst>
              <a:ext uri="{FF2B5EF4-FFF2-40B4-BE49-F238E27FC236}">
                <a16:creationId xmlns:a16="http://schemas.microsoft.com/office/drawing/2014/main" id="{49BF5AF9-88BF-40E9-AD50-943B8D420060}"/>
              </a:ext>
            </a:extLst>
          </p:cNvPr>
          <p:cNvSpPr txBox="1">
            <a:spLocks noChangeArrowheads="1"/>
          </p:cNvSpPr>
          <p:nvPr/>
        </p:nvSpPr>
        <p:spPr bwMode="auto">
          <a:xfrm>
            <a:off x="91141" y="2905276"/>
            <a:ext cx="1870389" cy="954107"/>
          </a:xfrm>
          <a:prstGeom prst="rect">
            <a:avLst/>
          </a:prstGeom>
          <a:noFill/>
          <a:ln w="9525">
            <a:noFill/>
            <a:miter lim="800000"/>
            <a:headEnd/>
            <a:tailEnd/>
          </a:ln>
        </p:spPr>
        <p:txBody>
          <a:bodyPr wrap="square">
            <a:spAutoFit/>
          </a:bodyPr>
          <a:lstStyle/>
          <a:p>
            <a:pPr algn="just"/>
            <a:r>
              <a:rPr kumimoji="0" lang="en-US" altLang="zh-TW" sz="800" dirty="0">
                <a:latin typeface="jf open 粉圓 1.0" panose="020F0500000000000000" pitchFamily="34" charset="-120"/>
                <a:ea typeface="jf open 粉圓 1.0" panose="020F0500000000000000" pitchFamily="34" charset="-120"/>
              </a:rPr>
              <a:t>The Old Faithful is not the largest fountain, nor the highest or the longest spraying fountain, but it is probably the most well-known fountain. Its eruption frequency is about 60 ~ 110 mins and eruption height is about 42 meters.</a:t>
            </a:r>
          </a:p>
        </p:txBody>
      </p:sp>
      <p:sp>
        <p:nvSpPr>
          <p:cNvPr id="30" name="文字方塊 5">
            <a:extLst>
              <a:ext uri="{FF2B5EF4-FFF2-40B4-BE49-F238E27FC236}">
                <a16:creationId xmlns:a16="http://schemas.microsoft.com/office/drawing/2014/main" id="{E9AF248E-18BC-4320-9014-8112E12A305E}"/>
              </a:ext>
            </a:extLst>
          </p:cNvPr>
          <p:cNvSpPr txBox="1">
            <a:spLocks noChangeArrowheads="1"/>
          </p:cNvSpPr>
          <p:nvPr/>
        </p:nvSpPr>
        <p:spPr bwMode="auto">
          <a:xfrm>
            <a:off x="91141" y="4061324"/>
            <a:ext cx="1870389" cy="954107"/>
          </a:xfrm>
          <a:prstGeom prst="rect">
            <a:avLst/>
          </a:prstGeom>
          <a:noFill/>
          <a:ln w="9525">
            <a:noFill/>
            <a:miter lim="800000"/>
            <a:headEnd/>
            <a:tailEnd/>
          </a:ln>
        </p:spPr>
        <p:txBody>
          <a:bodyPr wrap="square">
            <a:spAutoFit/>
          </a:bodyPr>
          <a:lstStyle/>
          <a:p>
            <a:pPr algn="just"/>
            <a:r>
              <a:rPr kumimoji="0" lang="en-US" altLang="zh-TW" sz="800" dirty="0">
                <a:latin typeface="jf open 粉圓 1.0" panose="020F0500000000000000" pitchFamily="34" charset="-120"/>
                <a:ea typeface="jf open 粉圓 1.0" panose="020F0500000000000000" pitchFamily="34" charset="-120"/>
              </a:rPr>
              <a:t>The Black Sand Basin in the Upper Geyser District has a series of gem-like brilliant geysers and colorful springs. The emerald pond is the most abundant and prestigious spring in it. Its colors are emerald, green, orange, yellow, etc.</a:t>
            </a:r>
          </a:p>
        </p:txBody>
      </p:sp>
      <p:pic>
        <p:nvPicPr>
          <p:cNvPr id="17" name="圖片 16" descr="一張含有 文字, 地圖 的圖片&#10;&#10;自動產生的描述">
            <a:extLst>
              <a:ext uri="{FF2B5EF4-FFF2-40B4-BE49-F238E27FC236}">
                <a16:creationId xmlns:a16="http://schemas.microsoft.com/office/drawing/2014/main" id="{53C3B393-E56C-4949-84DF-A3945271919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94965" y="105783"/>
            <a:ext cx="3395885" cy="3612644"/>
          </a:xfrm>
          <a:prstGeom prst="rect">
            <a:avLst/>
          </a:prstGeom>
        </p:spPr>
      </p:pic>
      <p:sp>
        <p:nvSpPr>
          <p:cNvPr id="18" name="文字方塊 17">
            <a:extLst>
              <a:ext uri="{FF2B5EF4-FFF2-40B4-BE49-F238E27FC236}">
                <a16:creationId xmlns:a16="http://schemas.microsoft.com/office/drawing/2014/main" id="{C47BEE3C-2FB9-4B0C-926D-4DB1A28FBD8E}"/>
              </a:ext>
            </a:extLst>
          </p:cNvPr>
          <p:cNvSpPr txBox="1"/>
          <p:nvPr/>
        </p:nvSpPr>
        <p:spPr>
          <a:xfrm>
            <a:off x="112918" y="95260"/>
            <a:ext cx="1784463" cy="369332"/>
          </a:xfrm>
          <a:prstGeom prst="rect">
            <a:avLst/>
          </a:prstGeom>
          <a:noFill/>
        </p:spPr>
        <p:txBody>
          <a:bodyPr wrap="none" rtlCol="0">
            <a:spAutoFit/>
          </a:bodyPr>
          <a:lstStyle/>
          <a:p>
            <a:r>
              <a:rPr lang="en-US" altLang="zh-TW" dirty="0">
                <a:solidFill>
                  <a:srgbClr val="2C88A1"/>
                </a:solidFill>
                <a:latin typeface="jf open 粉圓 1.0" panose="020F0500000000000000" pitchFamily="34" charset="-120"/>
                <a:ea typeface="jf open 粉圓 1.0" panose="020F0500000000000000" pitchFamily="34" charset="-120"/>
              </a:rPr>
              <a:t>Popular Places</a:t>
            </a:r>
            <a:endParaRPr lang="zh-TW" altLang="en-US" dirty="0">
              <a:solidFill>
                <a:srgbClr val="2C88A1"/>
              </a:solidFill>
              <a:latin typeface="jf open 粉圓 1.0" panose="020F0500000000000000" pitchFamily="34" charset="-120"/>
              <a:ea typeface="jf open 粉圓 1.0" panose="020F0500000000000000" pitchFamily="34" charset="-120"/>
            </a:endParaRPr>
          </a:p>
        </p:txBody>
      </p:sp>
      <p:cxnSp>
        <p:nvCxnSpPr>
          <p:cNvPr id="20" name="直線接點 19">
            <a:extLst>
              <a:ext uri="{FF2B5EF4-FFF2-40B4-BE49-F238E27FC236}">
                <a16:creationId xmlns:a16="http://schemas.microsoft.com/office/drawing/2014/main" id="{E5F10E55-AE50-41FE-8183-F093CA82170D}"/>
              </a:ext>
            </a:extLst>
          </p:cNvPr>
          <p:cNvCxnSpPr>
            <a:cxnSpLocks/>
          </p:cNvCxnSpPr>
          <p:nvPr/>
        </p:nvCxnSpPr>
        <p:spPr>
          <a:xfrm>
            <a:off x="168922" y="467469"/>
            <a:ext cx="2800720" cy="0"/>
          </a:xfrm>
          <a:prstGeom prst="line">
            <a:avLst/>
          </a:prstGeom>
          <a:ln>
            <a:solidFill>
              <a:srgbClr val="2C88A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37" name="文字方塊 36">
            <a:extLst>
              <a:ext uri="{FF2B5EF4-FFF2-40B4-BE49-F238E27FC236}">
                <a16:creationId xmlns:a16="http://schemas.microsoft.com/office/drawing/2014/main" id="{86BAC406-9E59-433F-AA8C-F1F74C173F91}"/>
              </a:ext>
            </a:extLst>
          </p:cNvPr>
          <p:cNvSpPr txBox="1"/>
          <p:nvPr/>
        </p:nvSpPr>
        <p:spPr>
          <a:xfrm>
            <a:off x="7159339" y="282944"/>
            <a:ext cx="3029997" cy="369332"/>
          </a:xfrm>
          <a:prstGeom prst="rect">
            <a:avLst/>
          </a:prstGeom>
          <a:noFill/>
        </p:spPr>
        <p:txBody>
          <a:bodyPr wrap="none" rtlCol="0">
            <a:spAutoFit/>
          </a:bodyPr>
          <a:lstStyle/>
          <a:p>
            <a:r>
              <a:rPr lang="en-US" altLang="zh-TW" dirty="0">
                <a:solidFill>
                  <a:srgbClr val="2C88A1"/>
                </a:solidFill>
                <a:latin typeface="jf open 粉圓 1.0" panose="020F0500000000000000" pitchFamily="34" charset="-120"/>
                <a:ea typeface="jf open 粉圓 1.0" panose="020F0500000000000000" pitchFamily="34" charset="-120"/>
              </a:rPr>
              <a:t>Professional Tourist Guide</a:t>
            </a:r>
            <a:endParaRPr lang="zh-TW" altLang="en-US" dirty="0">
              <a:solidFill>
                <a:srgbClr val="2C88A1"/>
              </a:solidFill>
              <a:latin typeface="jf open 粉圓 1.0" panose="020F0500000000000000" pitchFamily="34" charset="-120"/>
              <a:ea typeface="jf open 粉圓 1.0" panose="020F0500000000000000" pitchFamily="34" charset="-120"/>
            </a:endParaRPr>
          </a:p>
        </p:txBody>
      </p:sp>
      <p:cxnSp>
        <p:nvCxnSpPr>
          <p:cNvPr id="38" name="直線接點 37">
            <a:extLst>
              <a:ext uri="{FF2B5EF4-FFF2-40B4-BE49-F238E27FC236}">
                <a16:creationId xmlns:a16="http://schemas.microsoft.com/office/drawing/2014/main" id="{77819580-5DB7-4D59-BB49-E968BEB46023}"/>
              </a:ext>
            </a:extLst>
          </p:cNvPr>
          <p:cNvCxnSpPr>
            <a:cxnSpLocks/>
          </p:cNvCxnSpPr>
          <p:nvPr/>
        </p:nvCxnSpPr>
        <p:spPr>
          <a:xfrm>
            <a:off x="7215343" y="655153"/>
            <a:ext cx="2800720" cy="0"/>
          </a:xfrm>
          <a:prstGeom prst="line">
            <a:avLst/>
          </a:prstGeom>
          <a:ln>
            <a:solidFill>
              <a:srgbClr val="2C88A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sp>
        <p:nvSpPr>
          <p:cNvPr id="40" name="文字方塊 39">
            <a:extLst>
              <a:ext uri="{FF2B5EF4-FFF2-40B4-BE49-F238E27FC236}">
                <a16:creationId xmlns:a16="http://schemas.microsoft.com/office/drawing/2014/main" id="{6493C7EB-0AA2-411F-9D4F-C279DCFB084D}"/>
              </a:ext>
            </a:extLst>
          </p:cNvPr>
          <p:cNvSpPr txBox="1"/>
          <p:nvPr/>
        </p:nvSpPr>
        <p:spPr>
          <a:xfrm>
            <a:off x="7266755" y="789005"/>
            <a:ext cx="3333917" cy="553998"/>
          </a:xfrm>
          <a:prstGeom prst="rect">
            <a:avLst/>
          </a:prstGeom>
          <a:noFill/>
        </p:spPr>
        <p:txBody>
          <a:bodyPr wrap="square" rtlCol="0">
            <a:spAutoFit/>
          </a:bodyPr>
          <a:lstStyle/>
          <a:p>
            <a:pPr indent="180000" algn="just"/>
            <a:r>
              <a:rPr lang="en-US" altLang="zh-TW" sz="1000" dirty="0">
                <a:latin typeface="jf open 粉圓 1.0" panose="020F0500000000000000" pitchFamily="34" charset="-120"/>
                <a:ea typeface="jf open 粉圓 1.0" panose="020F0500000000000000" pitchFamily="34" charset="-120"/>
              </a:rPr>
              <a:t>We have professional tourist guides and intimate services to take you deep into the beauty of Yellowstone Park and you can enjoy this journey.</a:t>
            </a:r>
            <a:endParaRPr lang="zh-TW" altLang="en-US" sz="1000" dirty="0">
              <a:latin typeface="jf open 粉圓 1.0" panose="020F0500000000000000" pitchFamily="34" charset="-120"/>
              <a:ea typeface="jf open 粉圓 1.0" panose="020F0500000000000000" pitchFamily="34" charset="-120"/>
            </a:endParaRPr>
          </a:p>
        </p:txBody>
      </p:sp>
      <p:sp>
        <p:nvSpPr>
          <p:cNvPr id="45" name="文字方塊 44">
            <a:extLst>
              <a:ext uri="{FF2B5EF4-FFF2-40B4-BE49-F238E27FC236}">
                <a16:creationId xmlns:a16="http://schemas.microsoft.com/office/drawing/2014/main" id="{518D8398-4A2B-4C2B-A77F-71A6EA826075}"/>
              </a:ext>
            </a:extLst>
          </p:cNvPr>
          <p:cNvSpPr txBox="1"/>
          <p:nvPr/>
        </p:nvSpPr>
        <p:spPr>
          <a:xfrm>
            <a:off x="7159339" y="2915958"/>
            <a:ext cx="872355" cy="369332"/>
          </a:xfrm>
          <a:prstGeom prst="rect">
            <a:avLst/>
          </a:prstGeom>
          <a:noFill/>
        </p:spPr>
        <p:txBody>
          <a:bodyPr wrap="none" rtlCol="0">
            <a:spAutoFit/>
          </a:bodyPr>
          <a:lstStyle/>
          <a:p>
            <a:r>
              <a:rPr lang="en-US" altLang="zh-TW" dirty="0">
                <a:solidFill>
                  <a:schemeClr val="bg1"/>
                </a:solidFill>
                <a:latin typeface="jf open 粉圓 1.0" panose="020F0500000000000000" pitchFamily="34" charset="-120"/>
                <a:ea typeface="jf open 粉圓 1.0" panose="020F0500000000000000" pitchFamily="34" charset="-120"/>
              </a:rPr>
              <a:t>Hotels</a:t>
            </a:r>
            <a:endParaRPr lang="zh-TW" altLang="en-US" dirty="0">
              <a:solidFill>
                <a:schemeClr val="bg1"/>
              </a:solidFill>
              <a:latin typeface="jf open 粉圓 1.0" panose="020F0500000000000000" pitchFamily="34" charset="-120"/>
              <a:ea typeface="jf open 粉圓 1.0" panose="020F0500000000000000" pitchFamily="34" charset="-120"/>
            </a:endParaRPr>
          </a:p>
        </p:txBody>
      </p:sp>
      <p:cxnSp>
        <p:nvCxnSpPr>
          <p:cNvPr id="46" name="直線接點 45">
            <a:extLst>
              <a:ext uri="{FF2B5EF4-FFF2-40B4-BE49-F238E27FC236}">
                <a16:creationId xmlns:a16="http://schemas.microsoft.com/office/drawing/2014/main" id="{9B699701-4AEB-4B1D-A233-AF527391EC87}"/>
              </a:ext>
            </a:extLst>
          </p:cNvPr>
          <p:cNvCxnSpPr>
            <a:cxnSpLocks/>
          </p:cNvCxnSpPr>
          <p:nvPr/>
        </p:nvCxnSpPr>
        <p:spPr>
          <a:xfrm>
            <a:off x="7215343" y="3288167"/>
            <a:ext cx="2800720" cy="0"/>
          </a:xfrm>
          <a:prstGeom prst="line">
            <a:avLst/>
          </a:prstGeom>
          <a:ln>
            <a:solidFill>
              <a:schemeClr val="bg1"/>
            </a:solidFill>
            <a:headEnd type="diamond" w="med" len="med"/>
            <a:tailEnd type="diamond" w="med" len="med"/>
          </a:ln>
        </p:spPr>
        <p:style>
          <a:lnRef idx="1">
            <a:schemeClr val="accent1"/>
          </a:lnRef>
          <a:fillRef idx="0">
            <a:schemeClr val="accent1"/>
          </a:fillRef>
          <a:effectRef idx="0">
            <a:schemeClr val="accent1"/>
          </a:effectRef>
          <a:fontRef idx="minor">
            <a:schemeClr val="tx1"/>
          </a:fontRef>
        </p:style>
      </p:cxnSp>
      <p:pic>
        <p:nvPicPr>
          <p:cNvPr id="2052" name="Picture 4">
            <a:extLst>
              <a:ext uri="{FF2B5EF4-FFF2-40B4-BE49-F238E27FC236}">
                <a16:creationId xmlns:a16="http://schemas.microsoft.com/office/drawing/2014/main" id="{E1C166FF-970D-4DF6-9EA1-32002A53CCD7}"/>
              </a:ext>
            </a:extLst>
          </p:cNvPr>
          <p:cNvPicPr>
            <a:picLocks noChangeAspect="1" noChangeArrowheads="1"/>
          </p:cNvPicPr>
          <p:nvPr/>
        </p:nvPicPr>
        <p:blipFill rotWithShape="1">
          <a:blip r:embed="rId4" cstate="print">
            <a:extLst>
              <a:ext uri="{28A0092B-C50C-407E-A947-70E740481C1C}">
                <a14:useLocalDpi xmlns:a14="http://schemas.microsoft.com/office/drawing/2010/main" val="0"/>
              </a:ext>
            </a:extLst>
          </a:blip>
          <a:srcRect l="12132" t="366" r="9608" b="-1"/>
          <a:stretch/>
        </p:blipFill>
        <p:spPr bwMode="auto">
          <a:xfrm>
            <a:off x="168913" y="600075"/>
            <a:ext cx="1519065" cy="1091723"/>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E6C09A04-06F8-485D-AF07-0060F2047BFD}"/>
              </a:ext>
            </a:extLst>
          </p:cNvPr>
          <p:cNvPicPr>
            <a:picLocks noChangeAspect="1" noChangeArrowheads="1"/>
          </p:cNvPicPr>
          <p:nvPr/>
        </p:nvPicPr>
        <p:blipFill rotWithShape="1">
          <a:blip r:embed="rId5" cstate="print">
            <a:extLst>
              <a:ext uri="{28A0092B-C50C-407E-A947-70E740481C1C}">
                <a14:useLocalDpi xmlns:a14="http://schemas.microsoft.com/office/drawing/2010/main" val="0"/>
              </a:ext>
            </a:extLst>
          </a:blip>
          <a:srcRect l="3928" r="3929"/>
          <a:stretch/>
        </p:blipFill>
        <p:spPr bwMode="auto">
          <a:xfrm>
            <a:off x="165772" y="1750219"/>
            <a:ext cx="1519066" cy="109061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754BEE0E-1FB0-4DC1-A246-3C896583148C}"/>
              </a:ext>
            </a:extLst>
          </p:cNvPr>
          <p:cNvPicPr>
            <a:picLocks noChangeAspect="1" noChangeArrowheads="1"/>
          </p:cNvPicPr>
          <p:nvPr/>
        </p:nvPicPr>
        <p:blipFill rotWithShape="1">
          <a:blip r:embed="rId6" cstate="print">
            <a:extLst>
              <a:ext uri="{28A0092B-C50C-407E-A947-70E740481C1C}">
                <a14:useLocalDpi xmlns:a14="http://schemas.microsoft.com/office/drawing/2010/main" val="0"/>
              </a:ext>
            </a:extLst>
          </a:blip>
          <a:srcRect l="3909" r="3546"/>
          <a:stretch/>
        </p:blipFill>
        <p:spPr bwMode="auto">
          <a:xfrm>
            <a:off x="1962583" y="2903588"/>
            <a:ext cx="1519064" cy="1091602"/>
          </a:xfrm>
          <a:prstGeom prst="rect">
            <a:avLst/>
          </a:prstGeom>
          <a:noFill/>
          <a:extLst>
            <a:ext uri="{909E8E84-426E-40DD-AFC4-6F175D3DCCD1}">
              <a14:hiddenFill xmlns:a14="http://schemas.microsoft.com/office/drawing/2010/main">
                <a:solidFill>
                  <a:srgbClr val="FFFFFF"/>
                </a:solidFill>
              </a14:hiddenFill>
            </a:ext>
          </a:extLst>
        </p:spPr>
      </p:pic>
      <p:pic>
        <p:nvPicPr>
          <p:cNvPr id="2058" name="Picture 10">
            <a:extLst>
              <a:ext uri="{FF2B5EF4-FFF2-40B4-BE49-F238E27FC236}">
                <a16:creationId xmlns:a16="http://schemas.microsoft.com/office/drawing/2014/main" id="{F2DB11DD-0080-4CD6-A3DC-AFB4870BAA62}"/>
              </a:ext>
            </a:extLst>
          </p:cNvPr>
          <p:cNvPicPr>
            <a:picLocks noChangeAspect="1" noChangeArrowheads="1"/>
          </p:cNvPicPr>
          <p:nvPr/>
        </p:nvPicPr>
        <p:blipFill rotWithShape="1">
          <a:blip r:embed="rId7" cstate="print">
            <a:extLst>
              <a:ext uri="{28A0092B-C50C-407E-A947-70E740481C1C}">
                <a14:useLocalDpi xmlns:a14="http://schemas.microsoft.com/office/drawing/2010/main" val="0"/>
              </a:ext>
            </a:extLst>
          </a:blip>
          <a:srcRect l="3908" r="3533"/>
          <a:stretch/>
        </p:blipFill>
        <p:spPr bwMode="auto">
          <a:xfrm>
            <a:off x="1961530" y="4062413"/>
            <a:ext cx="1519064" cy="1093390"/>
          </a:xfrm>
          <a:prstGeom prst="rect">
            <a:avLst/>
          </a:prstGeom>
          <a:noFill/>
          <a:extLst>
            <a:ext uri="{909E8E84-426E-40DD-AFC4-6F175D3DCCD1}">
              <a14:hiddenFill xmlns:a14="http://schemas.microsoft.com/office/drawing/2010/main">
                <a:solidFill>
                  <a:srgbClr val="FFFFFF"/>
                </a:solidFill>
              </a14:hiddenFill>
            </a:ext>
          </a:extLst>
        </p:spPr>
      </p:pic>
      <p:sp>
        <p:nvSpPr>
          <p:cNvPr id="56" name="文字方塊 5">
            <a:extLst>
              <a:ext uri="{FF2B5EF4-FFF2-40B4-BE49-F238E27FC236}">
                <a16:creationId xmlns:a16="http://schemas.microsoft.com/office/drawing/2014/main" id="{0458D014-6428-4C81-AFD7-C29CE59B23C1}"/>
              </a:ext>
            </a:extLst>
          </p:cNvPr>
          <p:cNvSpPr txBox="1">
            <a:spLocks noChangeArrowheads="1"/>
          </p:cNvSpPr>
          <p:nvPr/>
        </p:nvSpPr>
        <p:spPr bwMode="auto">
          <a:xfrm>
            <a:off x="3631151" y="3998864"/>
            <a:ext cx="1870389" cy="1323439"/>
          </a:xfrm>
          <a:prstGeom prst="rect">
            <a:avLst/>
          </a:prstGeom>
          <a:noFill/>
          <a:ln w="9525">
            <a:noFill/>
            <a:miter lim="800000"/>
            <a:headEnd/>
            <a:tailEnd/>
          </a:ln>
        </p:spPr>
        <p:txBody>
          <a:bodyPr wrap="square">
            <a:spAutoFit/>
          </a:bodyPr>
          <a:lstStyle/>
          <a:p>
            <a:pPr algn="just"/>
            <a:r>
              <a:rPr kumimoji="0" lang="en-US" altLang="zh-TW" sz="800" dirty="0">
                <a:latin typeface="jf open 粉圓 1.0" panose="020F0500000000000000" pitchFamily="34" charset="-120"/>
                <a:ea typeface="jf open 粉圓 1.0" panose="020F0500000000000000" pitchFamily="34" charset="-120"/>
              </a:rPr>
              <a:t>Grand Canyon of the Yellowstone formed in rock and sediments about 150,000 years ago. Past and current hydrothermal activity altered and weakened the rhyolite, making the rocks softer. The Yellowstone River eroded these weakened rocks to deepen and widen the canyon, a process that continues today.</a:t>
            </a:r>
          </a:p>
        </p:txBody>
      </p:sp>
      <p:pic>
        <p:nvPicPr>
          <p:cNvPr id="2060" name="Picture 12">
            <a:extLst>
              <a:ext uri="{FF2B5EF4-FFF2-40B4-BE49-F238E27FC236}">
                <a16:creationId xmlns:a16="http://schemas.microsoft.com/office/drawing/2014/main" id="{7A2EE636-18C9-456E-9A7E-F8770F35C5B2}"/>
              </a:ext>
            </a:extLst>
          </p:cNvPr>
          <p:cNvPicPr>
            <a:picLocks noChangeAspect="1" noChangeArrowheads="1"/>
          </p:cNvPicPr>
          <p:nvPr/>
        </p:nvPicPr>
        <p:blipFill rotWithShape="1">
          <a:blip r:embed="rId8" cstate="print">
            <a:extLst>
              <a:ext uri="{28A0092B-C50C-407E-A947-70E740481C1C}">
                <a14:useLocalDpi xmlns:a14="http://schemas.microsoft.com/office/drawing/2010/main" val="0"/>
              </a:ext>
            </a:extLst>
          </a:blip>
          <a:srcRect l="3991" r="3785"/>
          <a:stretch/>
        </p:blipFill>
        <p:spPr bwMode="auto">
          <a:xfrm>
            <a:off x="5502033" y="4061324"/>
            <a:ext cx="1519064" cy="1093802"/>
          </a:xfrm>
          <a:prstGeom prst="rect">
            <a:avLst/>
          </a:prstGeom>
          <a:noFill/>
          <a:extLst>
            <a:ext uri="{909E8E84-426E-40DD-AFC4-6F175D3DCCD1}">
              <a14:hiddenFill xmlns:a14="http://schemas.microsoft.com/office/drawing/2010/main">
                <a:solidFill>
                  <a:srgbClr val="FFFFFF"/>
                </a:solidFill>
              </a14:hiddenFill>
            </a:ext>
          </a:extLst>
        </p:spPr>
      </p:pic>
      <p:pic>
        <p:nvPicPr>
          <p:cNvPr id="2062" name="Picture 14">
            <a:extLst>
              <a:ext uri="{FF2B5EF4-FFF2-40B4-BE49-F238E27FC236}">
                <a16:creationId xmlns:a16="http://schemas.microsoft.com/office/drawing/2014/main" id="{42C0ABBA-10F1-4635-9E35-4CC38C22AD0F}"/>
              </a:ext>
            </a:extLst>
          </p:cNvPr>
          <p:cNvPicPr>
            <a:picLocks noChangeAspect="1" noChangeArrowheads="1"/>
          </p:cNvPicPr>
          <p:nvPr/>
        </p:nvPicPr>
        <p:blipFill rotWithShape="1">
          <a:blip r:embed="rId9" cstate="print">
            <a:extLst>
              <a:ext uri="{28A0092B-C50C-407E-A947-70E740481C1C}">
                <a14:useLocalDpi xmlns:a14="http://schemas.microsoft.com/office/drawing/2010/main" val="0"/>
              </a:ext>
            </a:extLst>
          </a:blip>
          <a:srcRect l="13302" r="28686" b="7565"/>
          <a:stretch/>
        </p:blipFill>
        <p:spPr bwMode="auto">
          <a:xfrm>
            <a:off x="7397107" y="3664191"/>
            <a:ext cx="1357472" cy="1357470"/>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61" name="Picture 14">
            <a:extLst>
              <a:ext uri="{FF2B5EF4-FFF2-40B4-BE49-F238E27FC236}">
                <a16:creationId xmlns:a16="http://schemas.microsoft.com/office/drawing/2014/main" id="{03FC1215-B9E2-401C-87A6-1E103B00D025}"/>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l="25281" t="395" r="2204" b="395"/>
          <a:stretch/>
        </p:blipFill>
        <p:spPr bwMode="auto">
          <a:xfrm>
            <a:off x="8990979" y="4183684"/>
            <a:ext cx="1357472" cy="1357200"/>
          </a:xfrm>
          <a:prstGeom prst="ellipse">
            <a:avLst/>
          </a:prstGeom>
          <a:solidFill>
            <a:schemeClr val="bg1"/>
          </a:solidFill>
          <a:ln>
            <a:solidFill>
              <a:schemeClr val="bg1"/>
            </a:solidFill>
          </a:ln>
        </p:spPr>
      </p:pic>
      <p:pic>
        <p:nvPicPr>
          <p:cNvPr id="62" name="Picture 14">
            <a:extLst>
              <a:ext uri="{FF2B5EF4-FFF2-40B4-BE49-F238E27FC236}">
                <a16:creationId xmlns:a16="http://schemas.microsoft.com/office/drawing/2014/main" id="{76AD89A6-EA37-4E8E-A978-57EAD1C79503}"/>
              </a:ext>
            </a:extLst>
          </p:cNvPr>
          <p:cNvPicPr>
            <a:picLocks noChangeAspect="1" noChangeArrowheads="1"/>
          </p:cNvPicPr>
          <p:nvPr/>
        </p:nvPicPr>
        <p:blipFill rotWithShape="1">
          <a:blip r:embed="rId11" cstate="print">
            <a:extLst>
              <a:ext uri="{28A0092B-C50C-407E-A947-70E740481C1C}">
                <a14:useLocalDpi xmlns:a14="http://schemas.microsoft.com/office/drawing/2010/main" val="0"/>
              </a:ext>
            </a:extLst>
          </a:blip>
          <a:srcRect l="10721" r="10721"/>
          <a:stretch/>
        </p:blipFill>
        <p:spPr bwMode="auto">
          <a:xfrm>
            <a:off x="7397107" y="5320261"/>
            <a:ext cx="1357472" cy="1357200"/>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pic>
        <p:nvPicPr>
          <p:cNvPr id="63" name="Picture 14">
            <a:extLst>
              <a:ext uri="{FF2B5EF4-FFF2-40B4-BE49-F238E27FC236}">
                <a16:creationId xmlns:a16="http://schemas.microsoft.com/office/drawing/2014/main" id="{B2AFED6E-FBE2-4C2A-A4CB-D83B61727283}"/>
              </a:ext>
            </a:extLst>
          </p:cNvPr>
          <p:cNvPicPr>
            <a:picLocks noChangeAspect="1" noChangeArrowheads="1"/>
          </p:cNvPicPr>
          <p:nvPr/>
        </p:nvPicPr>
        <p:blipFill rotWithShape="1">
          <a:blip r:embed="rId12" cstate="print">
            <a:extLst>
              <a:ext uri="{28A0092B-C50C-407E-A947-70E740481C1C}">
                <a14:useLocalDpi xmlns:a14="http://schemas.microsoft.com/office/drawing/2010/main" val="0"/>
              </a:ext>
            </a:extLst>
          </a:blip>
          <a:srcRect l="17493" t="395" r="17493" b="395"/>
          <a:stretch/>
        </p:blipFill>
        <p:spPr bwMode="auto">
          <a:xfrm>
            <a:off x="8990979" y="5868754"/>
            <a:ext cx="1357472" cy="1357200"/>
          </a:xfrm>
          <a:prstGeom prst="ellipse">
            <a:avLst/>
          </a:prstGeom>
          <a:noFill/>
          <a:ln>
            <a:solidFill>
              <a:schemeClr val="bg1"/>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35990481"/>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自訂 7">
      <a:majorFont>
        <a:latin typeface="Roboto"/>
        <a:ea typeface="Noto Sans CJK TC DemiLight"/>
        <a:cs typeface=""/>
      </a:majorFont>
      <a:minorFont>
        <a:latin typeface="Roboto Condensed"/>
        <a:ea typeface="Noto Sans CJK TC DemiLight"/>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佈景主題">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1997</TotalTime>
  <Words>405</Words>
  <Application>Microsoft Office PowerPoint</Application>
  <PresentationFormat>自訂</PresentationFormat>
  <Paragraphs>25</Paragraphs>
  <Slides>2</Slides>
  <Notes>0</Notes>
  <HiddenSlides>0</HiddenSlides>
  <MMClips>0</MMClips>
  <ScaleCrop>false</ScaleCrop>
  <HeadingPairs>
    <vt:vector size="6" baseType="variant">
      <vt:variant>
        <vt:lpstr>使用字型</vt:lpstr>
      </vt:variant>
      <vt:variant>
        <vt:i4>6</vt:i4>
      </vt:variant>
      <vt:variant>
        <vt:lpstr>佈景主題</vt:lpstr>
      </vt:variant>
      <vt:variant>
        <vt:i4>1</vt:i4>
      </vt:variant>
      <vt:variant>
        <vt:lpstr>投影片標題</vt:lpstr>
      </vt:variant>
      <vt:variant>
        <vt:i4>2</vt:i4>
      </vt:variant>
    </vt:vector>
  </HeadingPairs>
  <TitlesOfParts>
    <vt:vector size="9" baseType="lpstr">
      <vt:lpstr>Arial</vt:lpstr>
      <vt:lpstr>Impact</vt:lpstr>
      <vt:lpstr>Roboto</vt:lpstr>
      <vt:lpstr>Roboto Condensed</vt:lpstr>
      <vt:lpstr>jf open 粉圓 1.0</vt:lpstr>
      <vt:lpstr>Calibri</vt:lpstr>
      <vt:lpstr>Office 佈景主題</vt:lpstr>
      <vt:lpstr>PowerPoint 簡報</vt:lpstr>
      <vt:lpstr>PowerPoint 簡報</vt:lpstr>
    </vt:vector>
  </TitlesOfParts>
  <Company>C.M.T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林子佑</dc:creator>
  <cp:lastModifiedBy>子佑 林</cp:lastModifiedBy>
  <cp:revision>235</cp:revision>
  <cp:lastPrinted>2015-03-27T03:13:00Z</cp:lastPrinted>
  <dcterms:created xsi:type="dcterms:W3CDTF">2014-04-20T04:28:19Z</dcterms:created>
  <dcterms:modified xsi:type="dcterms:W3CDTF">2020-06-21T12:30:13Z</dcterms:modified>
</cp:coreProperties>
</file>

<file path=docProps/thumbnail.jpeg>
</file>